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56" r:id="rId3"/>
    <p:sldId id="305" r:id="rId5"/>
    <p:sldId id="258" r:id="rId6"/>
    <p:sldId id="329" r:id="rId7"/>
    <p:sldId id="446" r:id="rId8"/>
    <p:sldId id="451" r:id="rId9"/>
    <p:sldId id="457" r:id="rId10"/>
    <p:sldId id="454" r:id="rId11"/>
    <p:sldId id="452" r:id="rId12"/>
    <p:sldId id="453" r:id="rId13"/>
    <p:sldId id="455" r:id="rId14"/>
    <p:sldId id="456" r:id="rId15"/>
    <p:sldId id="458" r:id="rId16"/>
    <p:sldId id="460" r:id="rId17"/>
    <p:sldId id="459" r:id="rId18"/>
    <p:sldId id="335" r:id="rId19"/>
    <p:sldId id="334" r:id="rId20"/>
    <p:sldId id="462" r:id="rId21"/>
    <p:sldId id="463" r:id="rId22"/>
    <p:sldId id="464" r:id="rId23"/>
    <p:sldId id="465" r:id="rId24"/>
    <p:sldId id="466" r:id="rId25"/>
    <p:sldId id="341" r:id="rId26"/>
    <p:sldId id="343" r:id="rId27"/>
    <p:sldId id="437" r:id="rId28"/>
    <p:sldId id="438" r:id="rId29"/>
    <p:sldId id="491" r:id="rId30"/>
    <p:sldId id="490" r:id="rId31"/>
    <p:sldId id="492" r:id="rId32"/>
    <p:sldId id="493" r:id="rId33"/>
    <p:sldId id="494" r:id="rId34"/>
    <p:sldId id="496" r:id="rId35"/>
    <p:sldId id="495" r:id="rId36"/>
    <p:sldId id="497" r:id="rId37"/>
    <p:sldId id="440" r:id="rId38"/>
    <p:sldId id="483" r:id="rId39"/>
    <p:sldId id="375" r:id="rId40"/>
    <p:sldId id="374" r:id="rId41"/>
    <p:sldId id="282"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F2F2F"/>
    <a:srgbClr val="E4AC00"/>
    <a:srgbClr val="FFC000"/>
    <a:srgbClr val="4E7374"/>
    <a:srgbClr val="B5C2BB"/>
    <a:srgbClr val="141E2B"/>
    <a:srgbClr val="A0DDD5"/>
    <a:srgbClr val="92C9C3"/>
    <a:srgbClr val="83B3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87730" autoAdjust="0"/>
  </p:normalViewPr>
  <p:slideViewPr>
    <p:cSldViewPr snapToGrid="0">
      <p:cViewPr varScale="1">
        <p:scale>
          <a:sx n="77" d="100"/>
          <a:sy n="77" d="100"/>
        </p:scale>
        <p:origin x="1085" y="72"/>
      </p:cViewPr>
      <p:guideLst>
        <p:guide orient="horz" pos="1870"/>
        <p:guide pos="4128"/>
        <p:guide pos="5429"/>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90E33-DDA0-4C7B-8AE2-4F60FCE3E38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FC7B2-F9E6-4373-B154-71A141635FD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8FC7B2-F9E6-4373-B154-71A141635FD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image" Target="../media/image2.png"/><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image" Target="../media/image1.png"/><Relationship Id="rId2" Type="http://schemas.openxmlformats.org/officeDocument/2006/relationships/tags" Target="../tags/tag79.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image" Target="../media/image2.png"/><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image" Target="../media/image2.png"/><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image" Target="../media/image2.png"/><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7" Type="http://schemas.openxmlformats.org/officeDocument/2006/relationships/tags" Target="../tags/tag160.xml"/><Relationship Id="rId16" Type="http://schemas.openxmlformats.org/officeDocument/2006/relationships/tags" Target="../tags/tag159.xml"/><Relationship Id="rId15" Type="http://schemas.openxmlformats.org/officeDocument/2006/relationships/tags" Target="../tags/tag158.xml"/><Relationship Id="rId14" Type="http://schemas.openxmlformats.org/officeDocument/2006/relationships/tags" Target="../tags/tag157.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6" Type="http://schemas.openxmlformats.org/officeDocument/2006/relationships/tags" Target="../tags/tag175.xml"/><Relationship Id="rId15" Type="http://schemas.openxmlformats.org/officeDocument/2006/relationships/tags" Target="../tags/tag174.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3.png"/><Relationship Id="rId4" Type="http://schemas.openxmlformats.org/officeDocument/2006/relationships/tags" Target="../tags/tag18.xml"/><Relationship Id="rId3" Type="http://schemas.openxmlformats.org/officeDocument/2006/relationships/image" Target="../media/image1.png"/><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image" Target="../media/image2.png"/><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image" Target="../media/image2.png"/><Relationship Id="rId3" Type="http://schemas.openxmlformats.org/officeDocument/2006/relationships/tags" Target="../tags/tag57.xml"/><Relationship Id="rId2" Type="http://schemas.openxmlformats.org/officeDocument/2006/relationships/tags" Target="../tags/tag56.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image" Target="../media/image2.png"/><Relationship Id="rId2" Type="http://schemas.openxmlformats.org/officeDocument/2006/relationships/tags" Target="../tags/tag6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cstate="screen"/>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0" name="文本框 9"/>
          <p:cNvSpPr txBox="1"/>
          <p:nvPr userDrawn="1">
            <p:custDataLst>
              <p:tags r:id="rId4"/>
            </p:custDataLst>
          </p:nvPr>
        </p:nvSpPr>
        <p:spPr>
          <a:xfrm>
            <a:off x="6122482" y="4365738"/>
            <a:ext cx="2266940" cy="482945"/>
          </a:xfrm>
          <a:prstGeom prst="rect">
            <a:avLst/>
          </a:prstGeom>
          <a:noFill/>
          <a:ln>
            <a:solidFill>
              <a:schemeClr val="bg1"/>
            </a:solidFill>
          </a:ln>
        </p:spPr>
        <p:txBody>
          <a:bodyPr wrap="square" rtlCol="0">
            <a:normAutofit/>
          </a:bodyPr>
          <a:lstStyle/>
          <a:p>
            <a:pPr algn="ct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11" name="直接连接符 10"/>
          <p:cNvCxnSpPr/>
          <p:nvPr userDrawn="1">
            <p:custDataLst>
              <p:tags r:id="rId5"/>
            </p:custDataLst>
          </p:nvPr>
        </p:nvCxnSpPr>
        <p:spPr>
          <a:xfrm>
            <a:off x="5816600" y="2297906"/>
            <a:ext cx="0" cy="2566194"/>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6"/>
            </p:custDataLst>
          </p:nvPr>
        </p:nvSpPr>
        <p:spPr>
          <a:xfrm>
            <a:off x="6008182" y="2070100"/>
            <a:ext cx="5917118" cy="996341"/>
          </a:xfrm>
        </p:spPr>
        <p:txBody>
          <a:bodyPr lIns="90000" tIns="46800" rIns="90000" bIns="46800" anchor="b" anchorCtr="0">
            <a:normAutofit/>
          </a:bodyPr>
          <a:lstStyle>
            <a:lvl1pPr algn="l">
              <a:defRPr sz="5400" spc="600" baseline="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7"/>
            </p:custDataLst>
          </p:nvPr>
        </p:nvSpPr>
        <p:spPr>
          <a:xfrm>
            <a:off x="6008182" y="3145152"/>
            <a:ext cx="5917118" cy="626979"/>
          </a:xfrm>
        </p:spPr>
        <p:txBody>
          <a:bodyPr lIns="90000" tIns="46800" rIns="90000" bIns="46800">
            <a:normAutofit/>
          </a:bodyPr>
          <a:lstStyle>
            <a:lvl1pPr marL="0" indent="0" algn="l" eaLnBrk="1" fontAlgn="auto" latinLnBrk="0" hangingPunct="1">
              <a:lnSpc>
                <a:spcPct val="100000"/>
              </a:lnSpc>
              <a:buNone/>
              <a:defRPr sz="3400" u="none" strike="noStrike" kern="1200" cap="none" spc="20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13" name="文本占位符 12"/>
          <p:cNvSpPr>
            <a:spLocks noGrp="1"/>
          </p:cNvSpPr>
          <p:nvPr>
            <p:ph type="body" sz="quarter" idx="13" hasCustomPrompt="1"/>
            <p:custDataLst>
              <p:tags r:id="rId11"/>
            </p:custDataLst>
          </p:nvPr>
        </p:nvSpPr>
        <p:spPr>
          <a:xfrm>
            <a:off x="6008182" y="3830634"/>
            <a:ext cx="5917118" cy="482600"/>
          </a:xfrm>
        </p:spPr>
        <p:txBody>
          <a:bodyPr lIns="90000" tIns="46800" rIns="90000" bIns="46800">
            <a:normAutofit/>
          </a:bodyPr>
          <a:lstStyle>
            <a:lvl1pPr marL="0" indent="0">
              <a:buNone/>
              <a:defRPr sz="2000" baseline="0">
                <a:solidFill>
                  <a:schemeClr val="bg1"/>
                </a:solidFill>
                <a:latin typeface="Arial" panose="020B0604020202020204" pitchFamily="34" charset="0"/>
              </a:defRPr>
            </a:lvl1pPr>
          </a:lstStyle>
          <a:p>
            <a:pPr lvl="0"/>
            <a:r>
              <a:rPr lang="zh-CN" altLang="en-US" dirty="0"/>
              <a:t>单击此处编辑文本</a:t>
            </a:r>
            <a:endParaRPr lang="zh-CN" altLang="en-US" dirty="0"/>
          </a:p>
        </p:txBody>
      </p:sp>
      <p:sp>
        <p:nvSpPr>
          <p:cNvPr id="19" name="文本占位符 18"/>
          <p:cNvSpPr>
            <a:spLocks noGrp="1"/>
          </p:cNvSpPr>
          <p:nvPr>
            <p:ph type="body" sz="quarter" idx="14" hasCustomPrompt="1"/>
            <p:custDataLst>
              <p:tags r:id="rId12"/>
            </p:custDataLst>
          </p:nvPr>
        </p:nvSpPr>
        <p:spPr>
          <a:xfrm>
            <a:off x="6122988" y="4365625"/>
            <a:ext cx="2266950" cy="482600"/>
          </a:xfrm>
        </p:spPr>
        <p:txBody>
          <a:bodyPr lIns="90000" tIns="46800" rIns="90000" bIns="46800" anchor="ctr" anchorCtr="0"/>
          <a:lstStyle>
            <a:lvl1pPr marL="0" indent="0" algn="ctr">
              <a:buNone/>
              <a:defRPr baseline="0">
                <a:solidFill>
                  <a:schemeClr val="bg1"/>
                </a:solidFill>
                <a:latin typeface="Arial" panose="020B0604020202020204" pitchFamily="34" charset="0"/>
              </a:defRPr>
            </a:lvl1pPr>
          </a:lstStyle>
          <a:p>
            <a:pPr lvl="0"/>
            <a:r>
              <a:rPr lang="zh-CN" altLang="en-US" dirty="0"/>
              <a:t>单击此处编辑文本</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cstate="screen"/>
          <a:stretch>
            <a:fillRect/>
          </a:stretch>
        </p:blipFill>
        <p:spPr>
          <a:xfrm flipH="1">
            <a:off x="0" y="5791200"/>
            <a:ext cx="1468755" cy="107505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defRPr>
            </a:lvl1pPr>
            <a:lvl2pPr>
              <a:defRPr baseline="0">
                <a:solidFill>
                  <a:schemeClr val="tx1">
                    <a:lumMod val="85000"/>
                    <a:lumOff val="15000"/>
                  </a:schemeClr>
                </a:solidFill>
                <a:latin typeface="Arial" panose="020B0604020202020204" pitchFamily="34" charset="0"/>
              </a:defRPr>
            </a:lvl2pPr>
            <a:lvl3pPr>
              <a:defRPr baseline="0">
                <a:solidFill>
                  <a:schemeClr val="tx1">
                    <a:lumMod val="85000"/>
                    <a:lumOff val="15000"/>
                  </a:schemeClr>
                </a:solidFill>
                <a:latin typeface="Arial" panose="020B0604020202020204" pitchFamily="34" charset="0"/>
              </a:defRPr>
            </a:lvl3pPr>
            <a:lvl4pPr>
              <a:defRPr baseline="0">
                <a:solidFill>
                  <a:schemeClr val="tx1">
                    <a:lumMod val="85000"/>
                    <a:lumOff val="15000"/>
                  </a:schemeClr>
                </a:solidFill>
                <a:latin typeface="Arial" panose="020B0604020202020204" pitchFamily="34" charset="0"/>
              </a:defRPr>
            </a:lvl4pPr>
            <a:lvl5pPr>
              <a:defRPr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cstate="screen"/>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7" name="文本框 6"/>
          <p:cNvSpPr txBox="1"/>
          <p:nvPr userDrawn="1">
            <p:custDataLst>
              <p:tags r:id="rId4"/>
            </p:custDataLst>
          </p:nvPr>
        </p:nvSpPr>
        <p:spPr>
          <a:xfrm>
            <a:off x="6147882" y="4251438"/>
            <a:ext cx="2266940" cy="482945"/>
          </a:xfrm>
          <a:prstGeom prst="rect">
            <a:avLst/>
          </a:prstGeom>
          <a:noFill/>
          <a:ln>
            <a:solidFill>
              <a:schemeClr val="bg1"/>
            </a:solidFill>
          </a:ln>
        </p:spPr>
        <p:txBody>
          <a:bodyPr wrap="square" rtlCol="0">
            <a:normAutofit/>
          </a:bodyPr>
          <a:lstStyle/>
          <a:p>
            <a:pPr algn="ct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cxnSp>
        <p:nvCxnSpPr>
          <p:cNvPr id="8" name="直接连接符 7"/>
          <p:cNvCxnSpPr/>
          <p:nvPr userDrawn="1">
            <p:custDataLst>
              <p:tags r:id="rId5"/>
            </p:custDataLst>
          </p:nvPr>
        </p:nvCxnSpPr>
        <p:spPr>
          <a:xfrm>
            <a:off x="5816600" y="2297906"/>
            <a:ext cx="0" cy="2566194"/>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6"/>
            </p:custDataLst>
          </p:nvPr>
        </p:nvSpPr>
        <p:spPr>
          <a:xfrm>
            <a:off x="6014636" y="2127249"/>
            <a:ext cx="4636026" cy="1467537"/>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80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4" name="文本占位符 13"/>
          <p:cNvSpPr>
            <a:spLocks noGrp="1"/>
          </p:cNvSpPr>
          <p:nvPr>
            <p:ph type="body" sz="quarter" idx="13" hasCustomPrompt="1"/>
            <p:custDataLst>
              <p:tags r:id="rId10"/>
            </p:custDataLst>
          </p:nvPr>
        </p:nvSpPr>
        <p:spPr>
          <a:xfrm>
            <a:off x="6154738" y="4251325"/>
            <a:ext cx="2260600" cy="482600"/>
          </a:xfrm>
        </p:spPr>
        <p:txBody>
          <a:bodyPr lIns="90000" tIns="46800" rIns="90000" bIns="46800" anchor="ctr" anchorCtr="0"/>
          <a:lstStyle>
            <a:lvl1pPr marL="0" indent="0" algn="ctr">
              <a:buNone/>
              <a:defRPr baseline="0">
                <a:solidFill>
                  <a:schemeClr val="bg1"/>
                </a:solidFill>
                <a:latin typeface="Arial" panose="020B0604020202020204" pitchFamily="34" charset="0"/>
              </a:defRPr>
            </a:lvl1pPr>
          </a:lstStyle>
          <a:p>
            <a:pPr lvl="0"/>
            <a:r>
              <a:rPr lang="zh-CN" altLang="en-US" dirty="0"/>
              <a:t>单击此处编辑文本</a:t>
            </a:r>
            <a:endParaRPr lang="zh-CN" altLang="en-US" dirty="0"/>
          </a:p>
        </p:txBody>
      </p:sp>
      <p:sp>
        <p:nvSpPr>
          <p:cNvPr id="16" name="文本占位符 15"/>
          <p:cNvSpPr>
            <a:spLocks noGrp="1"/>
          </p:cNvSpPr>
          <p:nvPr>
            <p:ph type="body" sz="quarter" idx="14" hasCustomPrompt="1"/>
            <p:custDataLst>
              <p:tags r:id="rId11"/>
            </p:custDataLst>
          </p:nvPr>
        </p:nvSpPr>
        <p:spPr>
          <a:xfrm>
            <a:off x="6015038" y="3646488"/>
            <a:ext cx="4635624" cy="557212"/>
          </a:xfrm>
        </p:spPr>
        <p:txBody>
          <a:bodyPr lIns="90000" tIns="0" rIns="90000" bIns="46800">
            <a:normAutofit/>
          </a:bodyPr>
          <a:lstStyle>
            <a:lvl1pPr marL="0" indent="0">
              <a:buNone/>
              <a:defRPr sz="2400" baseline="0">
                <a:solidFill>
                  <a:schemeClr val="bg1"/>
                </a:solidFill>
                <a:latin typeface="Arial" panose="020B0604020202020204" pitchFamily="34" charset="0"/>
              </a:defRPr>
            </a:lvl1pPr>
          </a:lstStyle>
          <a:p>
            <a:pPr lvl="0"/>
            <a:r>
              <a:rPr lang="zh-CN" altLang="en-US" dirty="0"/>
              <a:t>单击此处编辑副标题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grpSp>
        <p:nvGrpSpPr>
          <p:cNvPr id="11" name="组合 10"/>
          <p:cNvGrpSpPr/>
          <p:nvPr userDrawn="1">
            <p:custDataLst>
              <p:tags r:id="rId6"/>
            </p:custDataLst>
          </p:nvPr>
        </p:nvGrpSpPr>
        <p:grpSpPr>
          <a:xfrm flipH="1">
            <a:off x="11481435" y="5893903"/>
            <a:ext cx="637540" cy="911860"/>
            <a:chOff x="17711" y="4560"/>
            <a:chExt cx="1214" cy="1735"/>
          </a:xfrm>
        </p:grpSpPr>
        <p:sp>
          <p:nvSpPr>
            <p:cNvPr id="12" name="等腰三角形 11"/>
            <p:cNvSpPr/>
            <p:nvPr userDrawn="1">
              <p:custDataLst>
                <p:tags r:id="rId7"/>
              </p:custDataLst>
            </p:nvPr>
          </p:nvSpPr>
          <p:spPr>
            <a:xfrm rot="5400000">
              <a:off x="18328" y="5700"/>
              <a:ext cx="637" cy="554"/>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custDataLst>
                <p:tags r:id="rId8"/>
              </p:custDataLst>
            </p:nvPr>
          </p:nvSpPr>
          <p:spPr>
            <a:xfrm rot="9600000">
              <a:off x="17711" y="5088"/>
              <a:ext cx="624" cy="415"/>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custDataLst>
                <p:tags r:id="rId9"/>
              </p:custDataLst>
            </p:nvPr>
          </p:nvSpPr>
          <p:spPr>
            <a:xfrm rot="17940000">
              <a:off x="18580" y="5072"/>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custDataLst>
                <p:tags r:id="rId10"/>
              </p:custDataLst>
            </p:nvPr>
          </p:nvSpPr>
          <p:spPr>
            <a:xfrm rot="2520000">
              <a:off x="18456" y="4560"/>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9" name="组合 18"/>
          <p:cNvGrpSpPr/>
          <p:nvPr userDrawn="1">
            <p:custDataLst>
              <p:tags r:id="rId3"/>
            </p:custDataLst>
          </p:nvPr>
        </p:nvGrpSpPr>
        <p:grpSpPr>
          <a:xfrm>
            <a:off x="10430510" y="4911725"/>
            <a:ext cx="1468755" cy="1642110"/>
            <a:chOff x="16426" y="7735"/>
            <a:chExt cx="2313" cy="2586"/>
          </a:xfrm>
        </p:grpSpPr>
        <p:pic>
          <p:nvPicPr>
            <p:cNvPr id="27" name="图片 26"/>
            <p:cNvPicPr>
              <a:picLocks noChangeAspect="1"/>
            </p:cNvPicPr>
            <p:nvPr userDrawn="1">
              <p:custDataLst>
                <p:tags r:id="rId4"/>
              </p:custDataLst>
            </p:nvPr>
          </p:nvPicPr>
          <p:blipFill>
            <a:blip r:embed="rId5" cstate="screen"/>
            <a:stretch>
              <a:fillRect/>
            </a:stretch>
          </p:blipFill>
          <p:spPr>
            <a:xfrm>
              <a:off x="16426" y="8628"/>
              <a:ext cx="2313" cy="1693"/>
            </a:xfrm>
            <a:prstGeom prst="rect">
              <a:avLst/>
            </a:prstGeom>
          </p:spPr>
        </p:pic>
        <p:sp>
          <p:nvSpPr>
            <p:cNvPr id="15" name="等腰三角形 14"/>
            <p:cNvSpPr/>
            <p:nvPr userDrawn="1">
              <p:custDataLst>
                <p:tags r:id="rId6"/>
              </p:custDataLst>
            </p:nvPr>
          </p:nvSpPr>
          <p:spPr>
            <a:xfrm rot="5400000">
              <a:off x="17937" y="8875"/>
              <a:ext cx="637" cy="554"/>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custDataLst>
                <p:tags r:id="rId7"/>
              </p:custDataLst>
            </p:nvPr>
          </p:nvSpPr>
          <p:spPr>
            <a:xfrm rot="9600000">
              <a:off x="17320" y="8263"/>
              <a:ext cx="624" cy="415"/>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custDataLst>
                <p:tags r:id="rId8"/>
              </p:custDataLst>
            </p:nvPr>
          </p:nvSpPr>
          <p:spPr>
            <a:xfrm rot="17940000">
              <a:off x="18189" y="8247"/>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17"/>
            <p:cNvSpPr/>
            <p:nvPr userDrawn="1">
              <p:custDataLst>
                <p:tags r:id="rId9"/>
              </p:custDataLst>
            </p:nvPr>
          </p:nvSpPr>
          <p:spPr>
            <a:xfrm rot="2520000">
              <a:off x="18065" y="7735"/>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0"/>
            </p:custDataLst>
          </p:nvPr>
        </p:nvSpPr>
        <p:spPr>
          <a:xfrm>
            <a:off x="1281600" y="1249200"/>
            <a:ext cx="9626400" cy="723600"/>
          </a:xfrm>
        </p:spPr>
        <p:txBody>
          <a:bodyPr anchor="ctr">
            <a:normAutofit/>
          </a:bodyPr>
          <a:lstStyle>
            <a:lvl1pPr>
              <a:defRPr sz="3200" baseline="0">
                <a:solidFill>
                  <a:schemeClr val="bg1"/>
                </a:solidFill>
                <a:latin typeface="Arial" panose="020B0604020202020204" pitchFamily="34" charset="0"/>
                <a:ea typeface="Microsoft YaHei" panose="020B0503020204020204" pitchFamily="34" charset="-122"/>
              </a:defRPr>
            </a:lvl1pPr>
          </a:lstStyle>
          <a:p>
            <a:r>
              <a:rPr lang="zh-CN" altLang="en-US" dirty="0"/>
              <a:t>单击此处编辑标题</a:t>
            </a:r>
            <a:endParaRPr lang="zh-CN" altLang="en-US" dirty="0"/>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4"/>
            </p:custDataLst>
          </p:nvPr>
        </p:nvSpPr>
        <p:spPr>
          <a:xfrm>
            <a:off x="1281113" y="2163600"/>
            <a:ext cx="9626600" cy="3445200"/>
          </a:xfrm>
        </p:spPr>
        <p:txBody>
          <a:bodyPr>
            <a:normAutofit/>
          </a:bodyPr>
          <a:lstStyle>
            <a:lvl1pPr>
              <a:defRPr sz="1400" baseline="0">
                <a:solidFill>
                  <a:schemeClr val="bg1"/>
                </a:solidFill>
                <a:latin typeface="Arial" panose="020B0604020202020204" pitchFamily="34" charset="0"/>
                <a:ea typeface="Microsoft YaHei" panose="020B0503020204020204" pitchFamily="34" charset="-122"/>
              </a:defRPr>
            </a:lvl1pPr>
            <a:lvl2pPr>
              <a:defRPr sz="1400" baseline="0">
                <a:solidFill>
                  <a:schemeClr val="bg1"/>
                </a:solidFill>
                <a:latin typeface="Arial" panose="020B0604020202020204" pitchFamily="34" charset="0"/>
                <a:ea typeface="Microsoft YaHei" panose="020B0503020204020204" pitchFamily="34" charset="-122"/>
              </a:defRPr>
            </a:lvl2pPr>
            <a:lvl3pPr>
              <a:defRPr sz="1400" baseline="0">
                <a:solidFill>
                  <a:schemeClr val="bg1"/>
                </a:solidFill>
                <a:latin typeface="Arial" panose="020B0604020202020204" pitchFamily="34" charset="0"/>
                <a:ea typeface="Microsoft YaHei" panose="020B0503020204020204" pitchFamily="34" charset="-122"/>
              </a:defRPr>
            </a:lvl3pPr>
            <a:lvl4pPr>
              <a:defRPr sz="1400" baseline="0">
                <a:solidFill>
                  <a:schemeClr val="bg1"/>
                </a:solidFill>
                <a:latin typeface="Arial" panose="020B0604020202020204" pitchFamily="34" charset="0"/>
                <a:ea typeface="Microsoft YaHei" panose="020B0503020204020204" pitchFamily="34" charset="-122"/>
              </a:defRPr>
            </a:lvl4pPr>
            <a:lvl5pPr>
              <a:defRPr sz="1400" baseline="0">
                <a:solidFill>
                  <a:schemeClr val="bg1"/>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26" name="组合 25"/>
          <p:cNvGrpSpPr/>
          <p:nvPr userDrawn="1">
            <p:custDataLst>
              <p:tags r:id="rId3"/>
            </p:custDataLst>
          </p:nvPr>
        </p:nvGrpSpPr>
        <p:grpSpPr>
          <a:xfrm>
            <a:off x="0" y="5224145"/>
            <a:ext cx="1468755" cy="1642110"/>
            <a:chOff x="12840" y="10770"/>
            <a:chExt cx="2313" cy="2586"/>
          </a:xfrm>
        </p:grpSpPr>
        <p:pic>
          <p:nvPicPr>
            <p:cNvPr id="20" name="图片 19"/>
            <p:cNvPicPr>
              <a:picLocks noChangeAspect="1"/>
            </p:cNvPicPr>
            <p:nvPr userDrawn="1">
              <p:custDataLst>
                <p:tags r:id="rId4"/>
              </p:custDataLst>
            </p:nvPr>
          </p:nvPicPr>
          <p:blipFill>
            <a:blip r:embed="rId5" cstate="screen"/>
            <a:stretch>
              <a:fillRect/>
            </a:stretch>
          </p:blipFill>
          <p:spPr>
            <a:xfrm flipH="1">
              <a:off x="12840" y="11663"/>
              <a:ext cx="2313" cy="1693"/>
            </a:xfrm>
            <a:prstGeom prst="rect">
              <a:avLst/>
            </a:prstGeom>
          </p:spPr>
        </p:pic>
        <p:sp>
          <p:nvSpPr>
            <p:cNvPr id="21" name="等腰三角形 20"/>
            <p:cNvSpPr/>
            <p:nvPr userDrawn="1">
              <p:custDataLst>
                <p:tags r:id="rId6"/>
              </p:custDataLst>
            </p:nvPr>
          </p:nvSpPr>
          <p:spPr>
            <a:xfrm rot="5400000" flipH="1">
              <a:off x="13005" y="11910"/>
              <a:ext cx="637" cy="554"/>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custDataLst>
                <p:tags r:id="rId7"/>
              </p:custDataLst>
            </p:nvPr>
          </p:nvSpPr>
          <p:spPr>
            <a:xfrm rot="9600000" flipH="1">
              <a:off x="13635" y="11298"/>
              <a:ext cx="624" cy="415"/>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custDataLst>
                <p:tags r:id="rId8"/>
              </p:custDataLst>
            </p:nvPr>
          </p:nvSpPr>
          <p:spPr>
            <a:xfrm rot="17940000" flipH="1">
              <a:off x="13077" y="11282"/>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userDrawn="1">
              <p:custDataLst>
                <p:tags r:id="rId9"/>
              </p:custDataLst>
            </p:nvPr>
          </p:nvSpPr>
          <p:spPr>
            <a:xfrm rot="2520000" flipH="1">
              <a:off x="13201" y="10770"/>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0"/>
            </p:custDataLst>
          </p:nvPr>
        </p:nvSpPr>
        <p:spPr>
          <a:xfrm>
            <a:off x="412115" y="770255"/>
            <a:ext cx="4130675" cy="882015"/>
          </a:xfrm>
        </p:spPr>
        <p:txBody>
          <a:bodyPr anchor="ctr">
            <a:normAutofit/>
          </a:bodyPr>
          <a:lstStyle>
            <a:lvl1pPr>
              <a:defRPr sz="3600" baseline="0">
                <a:solidFill>
                  <a:schemeClr val="bg1"/>
                </a:solidFill>
                <a:latin typeface="Arial" panose="020B0604020202020204" pitchFamily="34" charset="0"/>
                <a:ea typeface="Microsoft YaHei" panose="020B0503020204020204" pitchFamily="34" charset="-122"/>
              </a:defRPr>
            </a:lvl1pPr>
          </a:lstStyle>
          <a:p>
            <a:r>
              <a:rPr lang="zh-CN" altLang="en-US" dirty="0"/>
              <a:t>单击编辑标题</a:t>
            </a:r>
            <a:endParaRPr lang="zh-CN" altLang="en-US" dirty="0"/>
          </a:p>
        </p:txBody>
      </p:sp>
      <p:sp>
        <p:nvSpPr>
          <p:cNvPr id="4" name="页脚占位符 3"/>
          <p:cNvSpPr>
            <a:spLocks noGrp="1"/>
          </p:cNvSpPr>
          <p:nvPr>
            <p:ph type="ftr" sz="quarter" idx="11"/>
            <p:custDataLst>
              <p:tags r:id="rId11"/>
            </p:custDataLst>
          </p:nvPr>
        </p:nvSpPr>
        <p:spPr/>
        <p:txBody>
          <a:body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16560" y="1764030"/>
            <a:ext cx="4126865" cy="4093210"/>
          </a:xfrm>
        </p:spPr>
        <p:txBody>
          <a:bodyPr>
            <a:normAutofit/>
          </a:bodyPr>
          <a:lstStyle>
            <a:lvl1pPr>
              <a:defRPr sz="1400" baseline="0">
                <a:solidFill>
                  <a:schemeClr val="bg1"/>
                </a:solidFill>
                <a:latin typeface="Arial" panose="020B0604020202020204" pitchFamily="34" charset="0"/>
                <a:ea typeface="Microsoft YaHei" panose="020B0503020204020204" pitchFamily="34" charset="-122"/>
              </a:defRPr>
            </a:lvl1pPr>
            <a:lvl2pPr>
              <a:defRPr sz="1400" baseline="0">
                <a:solidFill>
                  <a:schemeClr val="bg1"/>
                </a:solidFill>
                <a:latin typeface="Arial" panose="020B0604020202020204" pitchFamily="34" charset="0"/>
                <a:ea typeface="Microsoft YaHei" panose="020B0503020204020204" pitchFamily="34" charset="-122"/>
              </a:defRPr>
            </a:lvl2pPr>
            <a:lvl3pPr>
              <a:defRPr sz="1400" baseline="0">
                <a:solidFill>
                  <a:schemeClr val="bg1"/>
                </a:solidFill>
                <a:latin typeface="Arial" panose="020B0604020202020204" pitchFamily="34" charset="0"/>
                <a:ea typeface="Microsoft YaHei" panose="020B0503020204020204" pitchFamily="34" charset="-122"/>
              </a:defRPr>
            </a:lvl3pPr>
            <a:lvl4pPr>
              <a:defRPr sz="1400" baseline="0">
                <a:solidFill>
                  <a:schemeClr val="bg1"/>
                </a:solidFill>
                <a:latin typeface="Arial" panose="020B0604020202020204" pitchFamily="34" charset="0"/>
                <a:ea typeface="Microsoft YaHei" panose="020B0503020204020204" pitchFamily="34" charset="-122"/>
              </a:defRPr>
            </a:lvl4pPr>
            <a:lvl5pPr>
              <a:defRPr sz="1400" baseline="0">
                <a:solidFill>
                  <a:schemeClr val="bg1"/>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5101200" y="769938"/>
            <a:ext cx="6480000" cy="5087937"/>
          </a:xfrm>
        </p:spPr>
        <p:txBody>
          <a:bodyPr>
            <a:normAutofit/>
          </a:bodyPr>
          <a:lstStyle>
            <a:lvl1pPr>
              <a:defRPr sz="1400"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sz="1400"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sz="1400"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sz="1400"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sz="1400"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6" name="组合 25"/>
          <p:cNvGrpSpPr/>
          <p:nvPr userDrawn="1">
            <p:custDataLst>
              <p:tags r:id="rId3"/>
            </p:custDataLst>
          </p:nvPr>
        </p:nvGrpSpPr>
        <p:grpSpPr>
          <a:xfrm flipH="1">
            <a:off x="85090" y="69215"/>
            <a:ext cx="637540" cy="911860"/>
            <a:chOff x="17711" y="4560"/>
            <a:chExt cx="1214" cy="1735"/>
          </a:xfrm>
        </p:grpSpPr>
        <p:sp>
          <p:nvSpPr>
            <p:cNvPr id="27" name="等腰三角形 26"/>
            <p:cNvSpPr/>
            <p:nvPr userDrawn="1">
              <p:custDataLst>
                <p:tags r:id="rId4"/>
              </p:custDataLst>
            </p:nvPr>
          </p:nvSpPr>
          <p:spPr>
            <a:xfrm rot="5400000">
              <a:off x="18328" y="5700"/>
              <a:ext cx="637" cy="554"/>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userDrawn="1">
              <p:custDataLst>
                <p:tags r:id="rId5"/>
              </p:custDataLst>
            </p:nvPr>
          </p:nvSpPr>
          <p:spPr>
            <a:xfrm rot="9600000">
              <a:off x="17711" y="5088"/>
              <a:ext cx="624" cy="415"/>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userDrawn="1">
              <p:custDataLst>
                <p:tags r:id="rId6"/>
              </p:custDataLst>
            </p:nvPr>
          </p:nvSpPr>
          <p:spPr>
            <a:xfrm rot="17940000">
              <a:off x="18580" y="5072"/>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userDrawn="1">
              <p:custDataLst>
                <p:tags r:id="rId7"/>
              </p:custDataLst>
            </p:nvPr>
          </p:nvSpPr>
          <p:spPr>
            <a:xfrm rot="2520000">
              <a:off x="18456" y="4560"/>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12000" y="781200"/>
            <a:ext cx="10976400" cy="626400"/>
          </a:xfrm>
        </p:spPr>
        <p:txBody>
          <a:bodyPr anchor="ctr">
            <a:normAutofit/>
          </a:bodyPr>
          <a:lstStyle>
            <a:lvl1pPr algn="ctr">
              <a:defRPr sz="3600" baseline="0">
                <a:solidFill>
                  <a:schemeClr val="bg1"/>
                </a:solidFill>
                <a:latin typeface="Arial" panose="020B0604020202020204" pitchFamily="34" charset="0"/>
                <a:ea typeface="Microsoft YaHei"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612000" y="1659600"/>
            <a:ext cx="10975975" cy="828000"/>
          </a:xfrm>
        </p:spPr>
        <p:txBody>
          <a:bodyPr>
            <a:normAutofit/>
          </a:bodyPr>
          <a:lstStyle>
            <a:lvl1pPr algn="ctr">
              <a:defRPr baseline="0">
                <a:solidFill>
                  <a:schemeClr val="bg1"/>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3"/>
            </p:custDataLst>
          </p:nvPr>
        </p:nvSpPr>
        <p:spPr>
          <a:xfrm>
            <a:off x="612775" y="2808000"/>
            <a:ext cx="10965600" cy="3430800"/>
          </a:xfrm>
        </p:spPr>
        <p:txBody>
          <a:bodyPr>
            <a:normAutofit/>
          </a:bodyPr>
          <a:lstStyle>
            <a:lvl1pPr>
              <a:defRPr sz="1400"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sz="1400"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sz="1400"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sz="1400"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sz="1400"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normAutofit/>
          </a:bodyPr>
          <a:lstStyle>
            <a:lvl1pPr>
              <a:defRPr sz="1400"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sz="1400"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sz="1400"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sz="1400"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sz="1400"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7"/>
            </p:custDataLst>
          </p:nvPr>
        </p:nvSpPr>
        <p:spPr>
          <a:xfrm>
            <a:off x="594000" y="5180400"/>
            <a:ext cx="11001600" cy="1011600"/>
          </a:xfrm>
        </p:spPr>
        <p:txBody>
          <a:bodyPr>
            <a:normAutofit/>
          </a:bodyPr>
          <a:lstStyle>
            <a:lvl1pPr>
              <a:defRPr baseline="0">
                <a:solidFill>
                  <a:schemeClr val="bg1"/>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grpSp>
        <p:nvGrpSpPr>
          <p:cNvPr id="26" name="组合 25"/>
          <p:cNvGrpSpPr/>
          <p:nvPr userDrawn="1">
            <p:custDataLst>
              <p:tags r:id="rId8"/>
            </p:custDataLst>
          </p:nvPr>
        </p:nvGrpSpPr>
        <p:grpSpPr>
          <a:xfrm flipH="1">
            <a:off x="11481435" y="101600"/>
            <a:ext cx="637540" cy="911860"/>
            <a:chOff x="17711" y="4560"/>
            <a:chExt cx="1214" cy="1735"/>
          </a:xfrm>
        </p:grpSpPr>
        <p:sp>
          <p:nvSpPr>
            <p:cNvPr id="16" name="等腰三角形 15"/>
            <p:cNvSpPr/>
            <p:nvPr userDrawn="1">
              <p:custDataLst>
                <p:tags r:id="rId9"/>
              </p:custDataLst>
            </p:nvPr>
          </p:nvSpPr>
          <p:spPr>
            <a:xfrm rot="5400000">
              <a:off x="18328" y="5700"/>
              <a:ext cx="637" cy="554"/>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custDataLst>
                <p:tags r:id="rId10"/>
              </p:custDataLst>
            </p:nvPr>
          </p:nvSpPr>
          <p:spPr>
            <a:xfrm rot="9600000">
              <a:off x="17711" y="5088"/>
              <a:ext cx="624" cy="415"/>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userDrawn="1">
              <p:custDataLst>
                <p:tags r:id="rId11"/>
              </p:custDataLst>
            </p:nvPr>
          </p:nvSpPr>
          <p:spPr>
            <a:xfrm rot="17940000">
              <a:off x="18580" y="5072"/>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userDrawn="1">
              <p:custDataLst>
                <p:tags r:id="rId12"/>
              </p:custDataLst>
            </p:nvPr>
          </p:nvSpPr>
          <p:spPr>
            <a:xfrm rot="2520000">
              <a:off x="18456" y="4560"/>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13"/>
            </p:custDataLst>
          </p:nvPr>
        </p:nvSpPr>
        <p:spPr>
          <a:xfrm>
            <a:off x="604800" y="669600"/>
            <a:ext cx="10976400" cy="565200"/>
          </a:xfrm>
        </p:spPr>
        <p:txBody>
          <a:bodyPr anchor="ctr">
            <a:normAutofit/>
          </a:bodyPr>
          <a:lstStyle>
            <a:lvl1pPr algn="ctr">
              <a:defRPr sz="3200" baseline="0">
                <a:solidFill>
                  <a:schemeClr val="tx1">
                    <a:lumMod val="85000"/>
                    <a:lumOff val="15000"/>
                  </a:schemeClr>
                </a:solidFill>
                <a:latin typeface="Arial" panose="020B0604020202020204" pitchFamily="34" charset="0"/>
                <a:ea typeface="Microsoft YaHei" panose="020B0503020204020204"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8" name="组合 7"/>
          <p:cNvGrpSpPr/>
          <p:nvPr userDrawn="1">
            <p:custDataLst>
              <p:tags r:id="rId3"/>
            </p:custDataLst>
          </p:nvPr>
        </p:nvGrpSpPr>
        <p:grpSpPr>
          <a:xfrm>
            <a:off x="10723245" y="5202555"/>
            <a:ext cx="1468755" cy="1642110"/>
            <a:chOff x="10723245" y="5202555"/>
            <a:chExt cx="1468755" cy="1642110"/>
          </a:xfrm>
        </p:grpSpPr>
        <p:pic>
          <p:nvPicPr>
            <p:cNvPr id="18" name="图片 17"/>
            <p:cNvPicPr>
              <a:picLocks noChangeAspect="1"/>
            </p:cNvPicPr>
            <p:nvPr userDrawn="1">
              <p:custDataLst>
                <p:tags r:id="rId4"/>
              </p:custDataLst>
            </p:nvPr>
          </p:nvPicPr>
          <p:blipFill>
            <a:blip r:embed="rId5" cstate="screen"/>
            <a:stretch>
              <a:fillRect/>
            </a:stretch>
          </p:blipFill>
          <p:spPr>
            <a:xfrm>
              <a:off x="10723245" y="5769610"/>
              <a:ext cx="1468755" cy="1075055"/>
            </a:xfrm>
            <a:prstGeom prst="rect">
              <a:avLst/>
            </a:prstGeom>
          </p:spPr>
        </p:pic>
        <p:grpSp>
          <p:nvGrpSpPr>
            <p:cNvPr id="6" name="组合 5"/>
            <p:cNvGrpSpPr/>
            <p:nvPr userDrawn="1"/>
          </p:nvGrpSpPr>
          <p:grpSpPr>
            <a:xfrm>
              <a:off x="11290935" y="5202555"/>
              <a:ext cx="771208" cy="1102042"/>
              <a:chOff x="11290935" y="5202555"/>
              <a:chExt cx="771208" cy="1102042"/>
            </a:xfrm>
          </p:grpSpPr>
          <p:sp>
            <p:nvSpPr>
              <p:cNvPr id="19" name="等腰三角形 18"/>
              <p:cNvSpPr/>
              <p:nvPr userDrawn="1">
                <p:custDataLst>
                  <p:tags r:id="rId6"/>
                </p:custDataLst>
              </p:nvPr>
            </p:nvSpPr>
            <p:spPr>
              <a:xfrm rot="5400000">
                <a:off x="11682730" y="5926455"/>
                <a:ext cx="404495" cy="351790"/>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userDrawn="1">
                <p:custDataLst>
                  <p:tags r:id="rId7"/>
                </p:custDataLst>
              </p:nvPr>
            </p:nvSpPr>
            <p:spPr>
              <a:xfrm rot="9600000">
                <a:off x="11290935" y="5537835"/>
                <a:ext cx="396240" cy="263525"/>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custDataLst>
                  <p:tags r:id="rId8"/>
                </p:custDataLst>
              </p:nvPr>
            </p:nvSpPr>
            <p:spPr>
              <a:xfrm rot="17940000">
                <a:off x="11842750" y="5527675"/>
                <a:ext cx="198755" cy="240030"/>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custDataLst>
                  <p:tags r:id="rId9"/>
                </p:custDataLst>
              </p:nvPr>
            </p:nvSpPr>
            <p:spPr>
              <a:xfrm rot="2520000">
                <a:off x="11764010" y="5202555"/>
                <a:ext cx="198755" cy="240030"/>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p:ph type="title"/>
            <p:custDataLst>
              <p:tags r:id="rId10"/>
            </p:custDataLst>
          </p:nvPr>
        </p:nvSpPr>
        <p:spPr>
          <a:xfrm>
            <a:off x="579755" y="237490"/>
            <a:ext cx="11037570" cy="570230"/>
          </a:xfrm>
        </p:spPr>
        <p:txBody>
          <a:bodyPr>
            <a:normAutofit/>
          </a:bodyPr>
          <a:lstStyle>
            <a:lvl1pPr>
              <a:defRPr sz="3200" baseline="0">
                <a:solidFill>
                  <a:schemeClr val="bg1"/>
                </a:solidFill>
                <a:latin typeface="Arial" panose="020B0604020202020204" pitchFamily="34" charset="0"/>
                <a:ea typeface="Microsoft YaHei"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a:normAutofit/>
          </a:bodyPr>
          <a:lstStyle>
            <a:lvl1pPr>
              <a:defRPr sz="1400"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sz="1400"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sz="1400"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sz="1400"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sz="1400"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a:normAutofit/>
          </a:bodyPr>
          <a:lstStyle>
            <a:lvl1pPr>
              <a:defRPr sz="1400"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sz="1400"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sz="1400"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sz="1400"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sz="1400"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a:normAutofit/>
          </a:bodyPr>
          <a:lstStyle>
            <a:lvl1pPr>
              <a:defRPr sz="1400" baseline="0">
                <a:solidFill>
                  <a:schemeClr val="tx1">
                    <a:lumMod val="85000"/>
                    <a:lumOff val="15000"/>
                  </a:schemeClr>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a:normAutofit/>
          </a:bodyPr>
          <a:lstStyle>
            <a:lvl1pPr>
              <a:defRPr sz="1400" baseline="0">
                <a:solidFill>
                  <a:schemeClr val="tx1">
                    <a:lumMod val="85000"/>
                    <a:lumOff val="15000"/>
                  </a:schemeClr>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
        <p:nvSpPr>
          <p:cNvPr id="5" name="灯片编号占位符 4"/>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3"/>
            </p:custDataLst>
          </p:nvPr>
        </p:nvGrpSpPr>
        <p:grpSpPr>
          <a:xfrm>
            <a:off x="173355" y="3042920"/>
            <a:ext cx="11920220" cy="911860"/>
            <a:chOff x="173355" y="3042920"/>
            <a:chExt cx="11920220" cy="911860"/>
          </a:xfrm>
        </p:grpSpPr>
        <p:grpSp>
          <p:nvGrpSpPr>
            <p:cNvPr id="26" name="组合 25"/>
            <p:cNvGrpSpPr/>
            <p:nvPr userDrawn="1"/>
          </p:nvGrpSpPr>
          <p:grpSpPr>
            <a:xfrm flipH="1">
              <a:off x="11456035" y="3042920"/>
              <a:ext cx="637540" cy="911860"/>
              <a:chOff x="17711" y="4560"/>
              <a:chExt cx="1214" cy="1735"/>
            </a:xfrm>
          </p:grpSpPr>
          <p:sp>
            <p:nvSpPr>
              <p:cNvPr id="22" name="等腰三角形 21"/>
              <p:cNvSpPr/>
              <p:nvPr userDrawn="1">
                <p:custDataLst>
                  <p:tags r:id="rId4"/>
                </p:custDataLst>
              </p:nvPr>
            </p:nvSpPr>
            <p:spPr>
              <a:xfrm rot="5400000">
                <a:off x="18328" y="5700"/>
                <a:ext cx="637" cy="554"/>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custDataLst>
                  <p:tags r:id="rId5"/>
                </p:custDataLst>
              </p:nvPr>
            </p:nvSpPr>
            <p:spPr>
              <a:xfrm rot="9600000">
                <a:off x="17711" y="5088"/>
                <a:ext cx="624" cy="415"/>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userDrawn="1">
                <p:custDataLst>
                  <p:tags r:id="rId6"/>
                </p:custDataLst>
              </p:nvPr>
            </p:nvSpPr>
            <p:spPr>
              <a:xfrm rot="17940000">
                <a:off x="18580" y="5072"/>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userDrawn="1">
                <p:custDataLst>
                  <p:tags r:id="rId7"/>
                </p:custDataLst>
              </p:nvPr>
            </p:nvSpPr>
            <p:spPr>
              <a:xfrm rot="2520000">
                <a:off x="18456" y="4560"/>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173355" y="3042920"/>
              <a:ext cx="637540" cy="911860"/>
              <a:chOff x="17711" y="4560"/>
              <a:chExt cx="1214" cy="1735"/>
            </a:xfrm>
          </p:grpSpPr>
          <p:sp>
            <p:nvSpPr>
              <p:cNvPr id="28" name="等腰三角形 27"/>
              <p:cNvSpPr/>
              <p:nvPr userDrawn="1">
                <p:custDataLst>
                  <p:tags r:id="rId8"/>
                </p:custDataLst>
              </p:nvPr>
            </p:nvSpPr>
            <p:spPr>
              <a:xfrm rot="5400000">
                <a:off x="18328" y="5700"/>
                <a:ext cx="637" cy="554"/>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userDrawn="1">
                <p:custDataLst>
                  <p:tags r:id="rId9"/>
                </p:custDataLst>
              </p:nvPr>
            </p:nvSpPr>
            <p:spPr>
              <a:xfrm rot="9600000">
                <a:off x="17711" y="5088"/>
                <a:ext cx="624" cy="415"/>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userDrawn="1">
                <p:custDataLst>
                  <p:tags r:id="rId10"/>
                </p:custDataLst>
              </p:nvPr>
            </p:nvSpPr>
            <p:spPr>
              <a:xfrm rot="17940000">
                <a:off x="18580" y="5072"/>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custDataLst>
                  <p:tags r:id="rId11"/>
                </p:custDataLst>
              </p:nvPr>
            </p:nvSpPr>
            <p:spPr>
              <a:xfrm rot="2520000">
                <a:off x="18456" y="4560"/>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p:ph type="title" hasCustomPrompt="1"/>
            <p:custDataLst>
              <p:tags r:id="rId12"/>
            </p:custDataLst>
          </p:nvPr>
        </p:nvSpPr>
        <p:spPr>
          <a:xfrm>
            <a:off x="1522800" y="1339200"/>
            <a:ext cx="9144000" cy="2386800"/>
          </a:xfrm>
        </p:spPr>
        <p:txBody>
          <a:bodyPr anchor="b">
            <a:normAutofit/>
          </a:bodyPr>
          <a:lstStyle>
            <a:lvl1pPr algn="ctr">
              <a:defRPr sz="6000" baseline="0">
                <a:solidFill>
                  <a:schemeClr val="bg1"/>
                </a:solidFill>
                <a:latin typeface="Arial" panose="020B0604020202020204" pitchFamily="34" charset="0"/>
                <a:ea typeface="Microsoft YaHei"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6"/>
            </p:custDataLst>
          </p:nvPr>
        </p:nvSpPr>
        <p:spPr>
          <a:xfrm>
            <a:off x="1522413" y="3862800"/>
            <a:ext cx="9144000" cy="1656000"/>
          </a:xfrm>
        </p:spPr>
        <p:txBody>
          <a:bodyPr>
            <a:normAutofit/>
          </a:bodyPr>
          <a:lstStyle>
            <a:lvl1pPr algn="ctr">
              <a:defRPr baseline="0">
                <a:solidFill>
                  <a:schemeClr val="bg1"/>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cstate="screen"/>
          <a:stretch>
            <a:fillRect/>
          </a:stretch>
        </p:blipFill>
        <p:spPr>
          <a:xfrm>
            <a:off x="10723245" y="5769610"/>
            <a:ext cx="1468755" cy="1075055"/>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5"/>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cstate="screen"/>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pic>
        <p:nvPicPr>
          <p:cNvPr id="8" name="图片 7"/>
          <p:cNvPicPr>
            <a:picLocks noChangeAspect="1"/>
          </p:cNvPicPr>
          <p:nvPr userDrawn="1">
            <p:custDataLst>
              <p:tags r:id="rId4"/>
            </p:custDataLst>
          </p:nvPr>
        </p:nvPicPr>
        <p:blipFill>
          <a:blip r:embed="rId5" cstate="screen"/>
          <a:srcRect r="46106"/>
          <a:stretch>
            <a:fillRect/>
          </a:stretch>
        </p:blipFill>
        <p:spPr>
          <a:xfrm>
            <a:off x="9112885" y="2699385"/>
            <a:ext cx="3062605" cy="4158615"/>
          </a:xfrm>
          <a:prstGeom prst="rect">
            <a:avLst/>
          </a:prstGeom>
        </p:spPr>
      </p:pic>
      <p:sp>
        <p:nvSpPr>
          <p:cNvPr id="2" name="标题 1"/>
          <p:cNvSpPr>
            <a:spLocks noGrp="1"/>
          </p:cNvSpPr>
          <p:nvPr>
            <p:ph type="title" hasCustomPrompt="1"/>
            <p:custDataLst>
              <p:tags r:id="rId6"/>
            </p:custDataLst>
          </p:nvPr>
        </p:nvSpPr>
        <p:spPr>
          <a:xfrm>
            <a:off x="5322254" y="3429000"/>
            <a:ext cx="3709985" cy="1123950"/>
          </a:xfrm>
        </p:spPr>
        <p:txBody>
          <a:bodyPr lIns="90000" tIns="46800" rIns="90000" bIns="46800" anchor="b" anchorCtr="0">
            <a:normAutofit/>
          </a:bodyPr>
          <a:lstStyle>
            <a:lvl1pPr algn="ctr">
              <a:defRPr sz="660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flipH="1">
            <a:off x="11481435" y="101600"/>
            <a:ext cx="637540" cy="911860"/>
            <a:chOff x="17711" y="4560"/>
            <a:chExt cx="1214" cy="1735"/>
          </a:xfrm>
        </p:grpSpPr>
        <p:sp>
          <p:nvSpPr>
            <p:cNvPr id="9" name="等腰三角形 8"/>
            <p:cNvSpPr/>
            <p:nvPr userDrawn="1">
              <p:custDataLst>
                <p:tags r:id="rId3"/>
              </p:custDataLst>
            </p:nvPr>
          </p:nvSpPr>
          <p:spPr>
            <a:xfrm rot="5400000">
              <a:off x="18328" y="5700"/>
              <a:ext cx="637" cy="554"/>
            </a:xfrm>
            <a:prstGeom prst="triangl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custDataLst>
                <p:tags r:id="rId4"/>
              </p:custDataLst>
            </p:nvPr>
          </p:nvSpPr>
          <p:spPr>
            <a:xfrm rot="9600000">
              <a:off x="17711" y="5088"/>
              <a:ext cx="624" cy="415"/>
            </a:xfrm>
            <a:prstGeom prst="triangl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custDataLst>
                <p:tags r:id="rId5"/>
              </p:custDataLst>
            </p:nvPr>
          </p:nvSpPr>
          <p:spPr>
            <a:xfrm rot="17940000">
              <a:off x="18580" y="5072"/>
              <a:ext cx="313" cy="378"/>
            </a:xfrm>
            <a:prstGeom prst="triangl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custDataLst>
                <p:tags r:id="rId6"/>
              </p:custDataLst>
            </p:nvPr>
          </p:nvSpPr>
          <p:spPr>
            <a:xfrm rot="2520000">
              <a:off x="18456" y="4560"/>
              <a:ext cx="313" cy="378"/>
            </a:xfrm>
            <a:prstGeom prst="triangl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7"/>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sz="1600"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sz="1600"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sz="1600"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sz="1600"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p>
            <a:endParaRPr lang="zh-CN" altLang="en-US"/>
          </a:p>
        </p:txBody>
      </p:sp>
      <p:sp>
        <p:nvSpPr>
          <p:cNvPr id="7" name="灯片编号占位符 6"/>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userDrawn="1">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userDrawn="1">
            <p:ph type="body" idx="1" hasCustomPrompt="1"/>
            <p:custDataLst>
              <p:tags r:id="rId3"/>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userDrawn="1">
            <p:ph sz="half" idx="2"/>
            <p:custDataLst>
              <p:tags r:id="rId4"/>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userDrawn="1">
            <p:ph type="body" sz="quarter" idx="3" hasCustomPrompt="1"/>
            <p:custDataLst>
              <p:tags r:id="rId5"/>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userDrawn="1">
            <p:ph sz="quarter" idx="4"/>
            <p:custDataLst>
              <p:tags r:id="rId6"/>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userDrawn="1">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userDrawn="1">
            <p:ph type="ftr" sz="quarter" idx="11"/>
            <p:custDataLst>
              <p:tags r:id="rId8"/>
            </p:custDataLst>
          </p:nvPr>
        </p:nvSpPr>
        <p:spPr/>
        <p:txBody>
          <a:bodyPr/>
          <a:lstStyle/>
          <a:p>
            <a:endParaRPr lang="zh-CN" altLang="en-US"/>
          </a:p>
        </p:txBody>
      </p:sp>
      <p:sp>
        <p:nvSpPr>
          <p:cNvPr id="9" name="灯片编号占位符 8"/>
          <p:cNvSpPr>
            <a:spLocks noGrp="1"/>
          </p:cNvSpPr>
          <p:nvPr userDrawn="1">
            <p:ph type="sldNum" sz="quarter" idx="12"/>
            <p:custDataLst>
              <p:tags r:id="rId9"/>
            </p:custDataLst>
          </p:nvPr>
        </p:nvSpPr>
        <p:spPr/>
        <p:txBody>
          <a:bodyPr/>
          <a:lstStyle/>
          <a:p>
            <a:fld id="{49AE70B2-8BF9-45C0-BB95-33D1B9D3A854}" type="slidenum">
              <a:rPr lang="zh-CN" altLang="en-US" smtClean="0"/>
            </a:fld>
            <a:endParaRPr lang="zh-CN" altLang="en-US"/>
          </a:p>
        </p:txBody>
      </p:sp>
      <p:grpSp>
        <p:nvGrpSpPr>
          <p:cNvPr id="10" name="组合 9"/>
          <p:cNvGrpSpPr/>
          <p:nvPr userDrawn="1">
            <p:custDataLst>
              <p:tags r:id="rId10"/>
            </p:custDataLst>
          </p:nvPr>
        </p:nvGrpSpPr>
        <p:grpSpPr>
          <a:xfrm>
            <a:off x="0" y="101600"/>
            <a:ext cx="12118975" cy="6764655"/>
            <a:chOff x="0" y="101600"/>
            <a:chExt cx="12118975" cy="6764655"/>
          </a:xfrm>
        </p:grpSpPr>
        <p:pic>
          <p:nvPicPr>
            <p:cNvPr id="11" name="图片 10"/>
            <p:cNvPicPr>
              <a:picLocks noChangeAspect="1"/>
            </p:cNvPicPr>
            <p:nvPr userDrawn="1">
              <p:custDataLst>
                <p:tags r:id="rId11"/>
              </p:custDataLst>
            </p:nvPr>
          </p:nvPicPr>
          <p:blipFill>
            <a:blip r:embed="rId12" cstate="screen"/>
            <a:stretch>
              <a:fillRect/>
            </a:stretch>
          </p:blipFill>
          <p:spPr>
            <a:xfrm flipH="1">
              <a:off x="0" y="5791200"/>
              <a:ext cx="1468755" cy="1075055"/>
            </a:xfrm>
            <a:prstGeom prst="rect">
              <a:avLst/>
            </a:prstGeom>
          </p:spPr>
        </p:pic>
        <p:grpSp>
          <p:nvGrpSpPr>
            <p:cNvPr id="22" name="组合 21"/>
            <p:cNvGrpSpPr/>
            <p:nvPr userDrawn="1"/>
          </p:nvGrpSpPr>
          <p:grpSpPr>
            <a:xfrm flipH="1">
              <a:off x="11481435" y="101600"/>
              <a:ext cx="637540" cy="911860"/>
              <a:chOff x="17711" y="4560"/>
              <a:chExt cx="1214" cy="1735"/>
            </a:xfrm>
          </p:grpSpPr>
          <p:sp>
            <p:nvSpPr>
              <p:cNvPr id="23" name="等腰三角形 22"/>
              <p:cNvSpPr/>
              <p:nvPr userDrawn="1">
                <p:custDataLst>
                  <p:tags r:id="rId13"/>
                </p:custDataLst>
              </p:nvPr>
            </p:nvSpPr>
            <p:spPr>
              <a:xfrm rot="5400000">
                <a:off x="18328" y="5700"/>
                <a:ext cx="637" cy="554"/>
              </a:xfrm>
              <a:prstGeom prst="triangl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userDrawn="1">
                <p:custDataLst>
                  <p:tags r:id="rId14"/>
                </p:custDataLst>
              </p:nvPr>
            </p:nvSpPr>
            <p:spPr>
              <a:xfrm rot="9600000">
                <a:off x="17711" y="5088"/>
                <a:ext cx="624" cy="415"/>
              </a:xfrm>
              <a:prstGeom prst="triangl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userDrawn="1">
                <p:custDataLst>
                  <p:tags r:id="rId15"/>
                </p:custDataLst>
              </p:nvPr>
            </p:nvSpPr>
            <p:spPr>
              <a:xfrm rot="17940000">
                <a:off x="18580" y="5072"/>
                <a:ext cx="313" cy="378"/>
              </a:xfrm>
              <a:prstGeom prst="triangl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userDrawn="1">
                <p:custDataLst>
                  <p:tags r:id="rId16"/>
                </p:custDataLst>
              </p:nvPr>
            </p:nvSpPr>
            <p:spPr>
              <a:xfrm rot="2520000">
                <a:off x="18456" y="4560"/>
                <a:ext cx="313" cy="378"/>
              </a:xfrm>
              <a:prstGeom prst="triangl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12192000" cy="6858000"/>
          </a:xfrm>
          <a:prstGeom prst="rect">
            <a:avLst/>
          </a:prstGeom>
          <a:solidFill>
            <a:schemeClr val="tx1">
              <a:lumMod val="65000"/>
              <a:lumOff val="3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5" name="组合 24"/>
          <p:cNvGrpSpPr/>
          <p:nvPr userDrawn="1">
            <p:custDataLst>
              <p:tags r:id="rId2"/>
            </p:custDataLst>
          </p:nvPr>
        </p:nvGrpSpPr>
        <p:grpSpPr>
          <a:xfrm>
            <a:off x="0" y="101600"/>
            <a:ext cx="12118975" cy="6764655"/>
            <a:chOff x="0" y="101600"/>
            <a:chExt cx="12118975" cy="6764655"/>
          </a:xfrm>
        </p:grpSpPr>
        <p:pic>
          <p:nvPicPr>
            <p:cNvPr id="13" name="图片 12"/>
            <p:cNvPicPr>
              <a:picLocks noChangeAspect="1"/>
            </p:cNvPicPr>
            <p:nvPr userDrawn="1">
              <p:custDataLst>
                <p:tags r:id="rId3"/>
              </p:custDataLst>
            </p:nvPr>
          </p:nvPicPr>
          <p:blipFill>
            <a:blip r:embed="rId4" cstate="screen"/>
            <a:stretch>
              <a:fillRect/>
            </a:stretch>
          </p:blipFill>
          <p:spPr>
            <a:xfrm flipH="1">
              <a:off x="0" y="5791200"/>
              <a:ext cx="1468755" cy="1075055"/>
            </a:xfrm>
            <a:prstGeom prst="rect">
              <a:avLst/>
            </a:prstGeom>
          </p:spPr>
        </p:pic>
        <p:grpSp>
          <p:nvGrpSpPr>
            <p:cNvPr id="20" name="组合 19"/>
            <p:cNvGrpSpPr/>
            <p:nvPr userDrawn="1"/>
          </p:nvGrpSpPr>
          <p:grpSpPr>
            <a:xfrm flipH="1">
              <a:off x="11481435" y="101600"/>
              <a:ext cx="637540" cy="911860"/>
              <a:chOff x="17711" y="4560"/>
              <a:chExt cx="1214" cy="1735"/>
            </a:xfrm>
          </p:grpSpPr>
          <p:sp>
            <p:nvSpPr>
              <p:cNvPr id="21" name="等腰三角形 20"/>
              <p:cNvSpPr/>
              <p:nvPr userDrawn="1">
                <p:custDataLst>
                  <p:tags r:id="rId5"/>
                </p:custDataLst>
              </p:nvPr>
            </p:nvSpPr>
            <p:spPr>
              <a:xfrm rot="5400000">
                <a:off x="18328" y="5700"/>
                <a:ext cx="637" cy="554"/>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custDataLst>
                  <p:tags r:id="rId6"/>
                </p:custDataLst>
              </p:nvPr>
            </p:nvSpPr>
            <p:spPr>
              <a:xfrm rot="9600000">
                <a:off x="17711" y="5088"/>
                <a:ext cx="624" cy="415"/>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custDataLst>
                  <p:tags r:id="rId7"/>
                </p:custDataLst>
              </p:nvPr>
            </p:nvSpPr>
            <p:spPr>
              <a:xfrm rot="17940000">
                <a:off x="18580" y="5072"/>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userDrawn="1">
                <p:custDataLst>
                  <p:tags r:id="rId8"/>
                </p:custDataLst>
              </p:nvPr>
            </p:nvSpPr>
            <p:spPr>
              <a:xfrm rot="2520000">
                <a:off x="18456" y="4560"/>
                <a:ext cx="313" cy="378"/>
              </a:xfrm>
              <a:prstGeom prst="triangl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userDrawn="1">
            <p:ph type="title"/>
            <p:custDataLst>
              <p:tags r:id="rId9"/>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userDrawn="1">
            <p:ph type="pic" idx="1"/>
            <p:custDataLst>
              <p:tags r:id="rId10"/>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userDrawn="1">
            <p:ph type="body" sz="half" idx="2"/>
            <p:custDataLst>
              <p:tags r:id="rId11"/>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userDrawn="1">
            <p:ph type="dt" sz="half" idx="10"/>
            <p:custDataLst>
              <p:tags r:id="rId12"/>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userDrawn="1">
            <p:ph type="ftr" sz="quarter" idx="11"/>
            <p:custDataLst>
              <p:tags r:id="rId13"/>
            </p:custDataLst>
          </p:nvPr>
        </p:nvSpPr>
        <p:spPr/>
        <p:txBody>
          <a:bodyPr/>
          <a:lstStyle/>
          <a:p>
            <a:endParaRPr lang="zh-CN" altLang="en-US" dirty="0"/>
          </a:p>
        </p:txBody>
      </p:sp>
      <p:sp>
        <p:nvSpPr>
          <p:cNvPr id="7" name="灯片编号占位符 6"/>
          <p:cNvSpPr>
            <a:spLocks noGrp="1"/>
          </p:cNvSpPr>
          <p:nvPr userDrawn="1">
            <p:ph type="sldNum" sz="quarter" idx="12"/>
            <p:custDataLst>
              <p:tags r:id="rId14"/>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cstate="screen"/>
          <a:stretch>
            <a:fillRect/>
          </a:stretch>
        </p:blipFill>
        <p:spPr>
          <a:xfrm flipH="1">
            <a:off x="0" y="5791200"/>
            <a:ext cx="1468755" cy="1075055"/>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lIns="90170" tIns="46990" rIns="90170" bIns="46990">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lIns="90170" tIns="46990" rIns="90170" bIns="46990">
            <a:normAutofit/>
          </a:bodyPr>
          <a:lstStyle/>
          <a:p>
            <a:endParaRPr lang="zh-CN" altLang="en-US"/>
          </a:p>
        </p:txBody>
      </p:sp>
      <p:sp>
        <p:nvSpPr>
          <p:cNvPr id="6" name="灯片编号占位符 5"/>
          <p:cNvSpPr>
            <a:spLocks noGrp="1"/>
          </p:cNvSpPr>
          <p:nvPr>
            <p:ph type="sldNum" sz="quarter" idx="12"/>
            <p:custDataLst>
              <p:tags r:id="rId8"/>
            </p:custDataLst>
          </p:nvPr>
        </p:nvSpPr>
        <p:spPr/>
        <p:txBody>
          <a:bodyPr lIns="90170" tIns="46990" rIns="90170" bIns="46990">
            <a:normAutofit/>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81.xml"/><Relationship Id="rId23" Type="http://schemas.openxmlformats.org/officeDocument/2006/relationships/tags" Target="../tags/tag180.xml"/><Relationship Id="rId22" Type="http://schemas.openxmlformats.org/officeDocument/2006/relationships/tags" Target="../tags/tag179.xml"/><Relationship Id="rId21" Type="http://schemas.openxmlformats.org/officeDocument/2006/relationships/tags" Target="../tags/tag178.xml"/><Relationship Id="rId20" Type="http://schemas.openxmlformats.org/officeDocument/2006/relationships/tags" Target="../tags/tag177.xml"/><Relationship Id="rId2" Type="http://schemas.openxmlformats.org/officeDocument/2006/relationships/slideLayout" Target="../slideLayouts/slideLayout2.xml"/><Relationship Id="rId19" Type="http://schemas.openxmlformats.org/officeDocument/2006/relationships/tags" Target="../tags/tag176.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1.svg"/><Relationship Id="rId7" Type="http://schemas.openxmlformats.org/officeDocument/2006/relationships/image" Target="../media/image6.png"/><Relationship Id="rId6" Type="http://schemas.openxmlformats.org/officeDocument/2006/relationships/tags" Target="../tags/tag186.xml"/><Relationship Id="rId5" Type="http://schemas.openxmlformats.org/officeDocument/2006/relationships/image" Target="../media/image5.jpeg"/><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4" Type="http://schemas.openxmlformats.org/officeDocument/2006/relationships/notesSlide" Target="../notesSlides/notesSlide1.xml"/><Relationship Id="rId13" Type="http://schemas.openxmlformats.org/officeDocument/2006/relationships/slideLayout" Target="../slideLayouts/slideLayout1.xml"/><Relationship Id="rId12" Type="http://schemas.openxmlformats.org/officeDocument/2006/relationships/tags" Target="../tags/tag188.xml"/><Relationship Id="rId11" Type="http://schemas.openxmlformats.org/officeDocument/2006/relationships/image" Target="../media/image8.png"/><Relationship Id="rId10" Type="http://schemas.openxmlformats.org/officeDocument/2006/relationships/tags" Target="../tags/tag187.xml"/><Relationship Id="rId1" Type="http://schemas.openxmlformats.org/officeDocument/2006/relationships/tags" Target="../tags/tag182.xml"/></Relationships>
</file>

<file path=ppt/slides/_rels/slide10.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4.xml"/><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png"/><Relationship Id="rId3" Type="http://schemas.openxmlformats.org/officeDocument/2006/relationships/image" Target="../media/image13.wmf"/><Relationship Id="rId2" Type="http://schemas.openxmlformats.org/officeDocument/2006/relationships/oleObject" Target="../embeddings/oleObject4.bin"/><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hyperlink" Target="https://en.wikipedia.org/wiki/Activation_function" TargetMode="External"/><Relationship Id="rId2" Type="http://schemas.openxmlformats.org/officeDocument/2006/relationships/hyperlink" Target="http://cs231n.stanford.edu/slides/2019/cs231n_2019_lecture04.pdf&#13;" TargetMode="Externa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0.xml"/><Relationship Id="rId2" Type="http://schemas.openxmlformats.org/officeDocument/2006/relationships/image" Target="../media/image17.png"/><Relationship Id="rId1" Type="http://schemas.openxmlformats.org/officeDocument/2006/relationships/hyperlink" Target="http://cs231n.stanford.edu/slides/2019/cs231n_2019_lecture04.pdf&#13;"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23.xml"/></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4" Type="http://schemas.openxmlformats.org/officeDocument/2006/relationships/slideLayout" Target="../slideLayouts/slideLayout6.xml"/><Relationship Id="rId23" Type="http://schemas.openxmlformats.org/officeDocument/2006/relationships/tags" Target="../tags/tag211.xml"/><Relationship Id="rId22" Type="http://schemas.openxmlformats.org/officeDocument/2006/relationships/tags" Target="../tags/tag210.xml"/><Relationship Id="rId21" Type="http://schemas.openxmlformats.org/officeDocument/2006/relationships/tags" Target="../tags/tag209.xml"/><Relationship Id="rId20" Type="http://schemas.openxmlformats.org/officeDocument/2006/relationships/tags" Target="../tags/tag208.xml"/><Relationship Id="rId2" Type="http://schemas.openxmlformats.org/officeDocument/2006/relationships/tags" Target="../tags/tag190.xml"/><Relationship Id="rId19" Type="http://schemas.openxmlformats.org/officeDocument/2006/relationships/tags" Target="../tags/tag207.xml"/><Relationship Id="rId18" Type="http://schemas.openxmlformats.org/officeDocument/2006/relationships/tags" Target="../tags/tag206.xml"/><Relationship Id="rId17" Type="http://schemas.openxmlformats.org/officeDocument/2006/relationships/tags" Target="../tags/tag205.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tags" Target="../tags/tag189.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4.xml"/><Relationship Id="rId4" Type="http://schemas.openxmlformats.org/officeDocument/2006/relationships/image" Target="../media/image24.wmf"/><Relationship Id="rId3" Type="http://schemas.openxmlformats.org/officeDocument/2006/relationships/oleObject" Target="../embeddings/oleObject8.bin"/><Relationship Id="rId2" Type="http://schemas.openxmlformats.org/officeDocument/2006/relationships/image" Target="../media/image23.wmf"/><Relationship Id="rId1"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7.vml"/><Relationship Id="rId5" Type="http://schemas.openxmlformats.org/officeDocument/2006/relationships/slideLayout" Target="../slideLayouts/slideLayout4.xml"/><Relationship Id="rId4" Type="http://schemas.openxmlformats.org/officeDocument/2006/relationships/image" Target="../media/image26.wmf"/><Relationship Id="rId3" Type="http://schemas.openxmlformats.org/officeDocument/2006/relationships/oleObject" Target="../embeddings/oleObject10.bin"/><Relationship Id="rId2" Type="http://schemas.openxmlformats.org/officeDocument/2006/relationships/image" Target="../media/image25.wmf"/><Relationship Id="rId1"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8.vml"/><Relationship Id="rId5" Type="http://schemas.openxmlformats.org/officeDocument/2006/relationships/slideLayout" Target="../slideLayouts/slideLayout4.xml"/><Relationship Id="rId4" Type="http://schemas.openxmlformats.org/officeDocument/2006/relationships/image" Target="../media/image26.wmf"/><Relationship Id="rId3" Type="http://schemas.openxmlformats.org/officeDocument/2006/relationships/oleObject" Target="../embeddings/oleObject12.bin"/><Relationship Id="rId2" Type="http://schemas.openxmlformats.org/officeDocument/2006/relationships/image" Target="../media/image25.wmf"/><Relationship Id="rId1"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29.xml"/><Relationship Id="rId1" Type="http://schemas.openxmlformats.org/officeDocument/2006/relationships/hyperlink" Target="http://localhost:8888/notebooks/Documents/GitHub/Open-BOML/1_Basic_ML/Pertemuan_3_Neural_Network_Keras/Pengenalan%20Neural%20Network.ipynb#Menambahkan-Layer-vs-Menambahkan-Neuron" TargetMode="Externa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3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quora.com/What-is-the-difference-between-the-Adam-Optimizer-and-the-back-propagation-algorithm#:~:text=This%20is%20where%20we%20can,of%20a%20multi%2Dvariable%20function.&amp;text=of%20the%20function.-,Then%20the%20Adam%20optimizer%20would%20use%20t" TargetMode="Externa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localhost:8888/notebooks/Documents/GitHub/Open-BOML/1_Basic_ML/Pertemuan_3_Neural_Network_Keras/Pengenalan%20Neural%20Network.ipynb#Menambahkan-Layer-vs-Menambahkan-Neuron"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2.xml"/><Relationship Id="rId1" Type="http://schemas.openxmlformats.org/officeDocument/2006/relationships/tags" Target="../tags/tag24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43.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cs231n.stanford.edu/slides/2019/cs231n_2019_lecture04.pdf&#13;" TargetMode="Externa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10.jpeg"/><Relationship Id="rId2" Type="http://schemas.openxmlformats.org/officeDocument/2006/relationships/image" Target="../media/image11.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10.jpeg"/><Relationship Id="rId2" Type="http://schemas.openxmlformats.org/officeDocument/2006/relationships/image" Target="../media/image12.wmf"/><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13.wmf"/><Relationship Id="rId2" Type="http://schemas.openxmlformats.org/officeDocument/2006/relationships/oleObject" Target="../embeddings/oleObject3.bin"/><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036310" y="2148840"/>
            <a:ext cx="6271260" cy="996315"/>
          </a:xfrm>
        </p:spPr>
        <p:txBody>
          <a:bodyPr>
            <a:noAutofit/>
          </a:bodyPr>
          <a:lstStyle/>
          <a:p>
            <a:pPr algn="l"/>
            <a:r>
              <a:rPr lang="en-US" altLang="zh-CN" dirty="0"/>
              <a:t>Open BOML #3</a:t>
            </a:r>
            <a:endParaRPr lang="en-US" altLang="zh-CN" dirty="0"/>
          </a:p>
        </p:txBody>
      </p:sp>
      <p:sp>
        <p:nvSpPr>
          <p:cNvPr id="3" name="副标题 2"/>
          <p:cNvSpPr>
            <a:spLocks noGrp="1"/>
          </p:cNvSpPr>
          <p:nvPr>
            <p:ph type="subTitle" idx="1"/>
            <p:custDataLst>
              <p:tags r:id="rId2"/>
            </p:custDataLst>
          </p:nvPr>
        </p:nvSpPr>
        <p:spPr>
          <a:xfrm>
            <a:off x="6008182" y="3075302"/>
            <a:ext cx="5917118" cy="626979"/>
          </a:xfrm>
        </p:spPr>
        <p:txBody>
          <a:bodyPr>
            <a:normAutofit fontScale="60000"/>
          </a:bodyPr>
          <a:lstStyle/>
          <a:p>
            <a:pPr algn="dist"/>
            <a:r>
              <a:rPr lang="en-US" altLang="zh-CN" smtClean="0"/>
              <a:t>Open Belajar Online Machine Learning</a:t>
            </a:r>
            <a:endParaRPr lang="en-US" altLang="zh-CN" smtClean="0"/>
          </a:p>
        </p:txBody>
      </p:sp>
      <p:sp>
        <p:nvSpPr>
          <p:cNvPr id="4" name="文本占位符 3"/>
          <p:cNvSpPr>
            <a:spLocks noGrp="1"/>
          </p:cNvSpPr>
          <p:nvPr>
            <p:ph type="body" sz="quarter" idx="13"/>
            <p:custDataLst>
              <p:tags r:id="rId3"/>
            </p:custDataLst>
          </p:nvPr>
        </p:nvSpPr>
        <p:spPr>
          <a:xfrm>
            <a:off x="6036310" y="3449320"/>
            <a:ext cx="5916930" cy="737235"/>
          </a:xfrm>
        </p:spPr>
        <p:txBody>
          <a:bodyPr>
            <a:noAutofit/>
          </a:bodyPr>
          <a:lstStyle/>
          <a:p>
            <a:r>
              <a:rPr lang="en-US" altLang="zh-CN" sz="3200" smtClean="0"/>
              <a:t>Pengenalan Neural Network</a:t>
            </a:r>
            <a:endParaRPr lang="en-US" altLang="zh-CN" sz="3200" smtClean="0"/>
          </a:p>
        </p:txBody>
      </p:sp>
      <p:sp>
        <p:nvSpPr>
          <p:cNvPr id="5" name="文本占位符 4"/>
          <p:cNvSpPr>
            <a:spLocks noGrp="1"/>
          </p:cNvSpPr>
          <p:nvPr>
            <p:ph type="body" sz="quarter" idx="14"/>
            <p:custDataLst>
              <p:tags r:id="rId4"/>
            </p:custDataLst>
          </p:nvPr>
        </p:nvSpPr>
        <p:spPr>
          <a:xfrm>
            <a:off x="6138228" y="4340225"/>
            <a:ext cx="2266950" cy="482600"/>
          </a:xfrm>
        </p:spPr>
        <p:txBody>
          <a:bodyPr/>
          <a:lstStyle/>
          <a:p>
            <a:r>
              <a:rPr lang="en-US" altLang="zh-CN" smtClean="0"/>
              <a:t>ONLINE @ZOOM</a:t>
            </a:r>
            <a:endParaRPr lang="en-US" altLang="zh-CN" smtClean="0"/>
          </a:p>
        </p:txBody>
      </p:sp>
      <p:sp>
        <p:nvSpPr>
          <p:cNvPr id="7" name="Oval 6"/>
          <p:cNvSpPr/>
          <p:nvPr/>
        </p:nvSpPr>
        <p:spPr>
          <a:xfrm>
            <a:off x="6138545" y="5243195"/>
            <a:ext cx="1280160" cy="1280160"/>
          </a:xfrm>
          <a:prstGeom prst="ellipse">
            <a:avLst/>
          </a:prstGeom>
          <a:blipFill rotWithShape="1">
            <a:blip r:embed="rId5"/>
            <a:stretch>
              <a:fillRect/>
            </a:stretch>
          </a:blipFill>
          <a:ln>
            <a:solidFill>
              <a:srgbClr val="4E73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文本占位符 3"/>
          <p:cNvSpPr>
            <a:spLocks noGrp="1"/>
          </p:cNvSpPr>
          <p:nvPr>
            <p:custDataLst>
              <p:tags r:id="rId6"/>
            </p:custDataLst>
          </p:nvPr>
        </p:nvSpPr>
        <p:spPr>
          <a:xfrm>
            <a:off x="7918450" y="5641975"/>
            <a:ext cx="2880360" cy="482600"/>
          </a:xfrm>
          <a:prstGeom prst="rect">
            <a:avLst/>
          </a:prstGeom>
        </p:spPr>
        <p:txBody>
          <a:bodyPr vert="horz" lIns="90000" tIns="46800" rIns="90000" bIns="46800" rtlCol="0">
            <a:normAutofit/>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000" u="none" strike="noStrike" kern="1200" cap="none" spc="150" normalizeH="0" baseline="0">
                <a:solidFill>
                  <a:schemeClr val="bg1"/>
                </a:solidFill>
                <a:uFillTx/>
                <a:latin typeface="Arial" panose="020B0604020202020204" pitchFamily="34" charset="0"/>
                <a:ea typeface="Microsoft YaHei"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smtClean="0"/>
              <a:t>@yunusmuhammad007</a:t>
            </a:r>
            <a:endParaRPr lang="en-US" altLang="zh-CN" sz="1600" smtClean="0"/>
          </a:p>
        </p:txBody>
      </p:sp>
      <p:pic>
        <p:nvPicPr>
          <p:cNvPr id="9" name="Picture 8" descr="github"/>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6340" y="6142355"/>
            <a:ext cx="365760" cy="365760"/>
          </a:xfrm>
          <a:prstGeom prst="rect">
            <a:avLst/>
          </a:prstGeom>
        </p:spPr>
      </p:pic>
      <p:pic>
        <p:nvPicPr>
          <p:cNvPr id="10" name="Picture 9" descr="medium-512"/>
          <p:cNvPicPr>
            <a:picLocks noChangeAspect="1"/>
          </p:cNvPicPr>
          <p:nvPr/>
        </p:nvPicPr>
        <p:blipFill>
          <a:blip r:embed="rId9">
            <a:lum bright="100000"/>
          </a:blip>
          <a:stretch>
            <a:fillRect/>
          </a:stretch>
        </p:blipFill>
        <p:spPr>
          <a:xfrm>
            <a:off x="7534275" y="5691505"/>
            <a:ext cx="365760" cy="365760"/>
          </a:xfrm>
          <a:prstGeom prst="rect">
            <a:avLst/>
          </a:prstGeom>
        </p:spPr>
      </p:pic>
      <p:sp>
        <p:nvSpPr>
          <p:cNvPr id="11" name="文本占位符 3"/>
          <p:cNvSpPr>
            <a:spLocks noGrp="1"/>
          </p:cNvSpPr>
          <p:nvPr>
            <p:custDataLst>
              <p:tags r:id="rId10"/>
            </p:custDataLst>
          </p:nvPr>
        </p:nvSpPr>
        <p:spPr>
          <a:xfrm>
            <a:off x="7927975" y="6104890"/>
            <a:ext cx="2880360" cy="482600"/>
          </a:xfrm>
          <a:prstGeom prst="rect">
            <a:avLst/>
          </a:prstGeom>
        </p:spPr>
        <p:txBody>
          <a:bodyPr vert="horz" lIns="90000" tIns="46800" rIns="90000" bIns="46800" rtlCol="0">
            <a:normAutofit/>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000" u="none" strike="noStrike" kern="1200" cap="none" spc="150" normalizeH="0" baseline="0">
                <a:solidFill>
                  <a:schemeClr val="bg1"/>
                </a:solidFill>
                <a:uFillTx/>
                <a:latin typeface="Arial" panose="020B0604020202020204" pitchFamily="34" charset="0"/>
                <a:ea typeface="Microsoft YaHei"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smtClean="0"/>
              <a:t>Muhammad-Yunus</a:t>
            </a:r>
            <a:endParaRPr lang="en-US" altLang="zh-CN" sz="1600" smtClean="0"/>
          </a:p>
        </p:txBody>
      </p:sp>
      <p:sp>
        <p:nvSpPr>
          <p:cNvPr id="13" name="Text Box 12"/>
          <p:cNvSpPr txBox="1"/>
          <p:nvPr/>
        </p:nvSpPr>
        <p:spPr>
          <a:xfrm>
            <a:off x="7927975" y="5243195"/>
            <a:ext cx="2083435" cy="368300"/>
          </a:xfrm>
          <a:prstGeom prst="rect">
            <a:avLst/>
          </a:prstGeom>
          <a:noFill/>
        </p:spPr>
        <p:txBody>
          <a:bodyPr wrap="none" rtlCol="0" anchor="t">
            <a:spAutoFit/>
          </a:bodyPr>
          <a:p>
            <a:r>
              <a:rPr lang="en-US" altLang="zh-CN" smtClean="0">
                <a:solidFill>
                  <a:schemeClr val="bg1"/>
                </a:solidFill>
                <a:sym typeface="+mn-ea"/>
              </a:rPr>
              <a:t>Muhammad Yunus</a:t>
            </a:r>
            <a:endParaRPr lang="en-US" altLang="zh-CN" smtClean="0">
              <a:solidFill>
                <a:schemeClr val="bg1"/>
              </a:solidFill>
              <a:sym typeface="+mn-ea"/>
            </a:endParaRPr>
          </a:p>
        </p:txBody>
      </p:sp>
      <p:pic>
        <p:nvPicPr>
          <p:cNvPr id="14" name="Picture 13" descr="C:\Users\yunus\Desktop\avatar.pngavatar"/>
          <p:cNvPicPr>
            <a:picLocks noChangeAspect="1"/>
          </p:cNvPicPr>
          <p:nvPr/>
        </p:nvPicPr>
        <p:blipFill>
          <a:blip r:embed="rId11">
            <a:lum bright="100000"/>
          </a:blip>
          <a:srcRect/>
          <a:stretch>
            <a:fillRect/>
          </a:stretch>
        </p:blipFill>
        <p:spPr>
          <a:xfrm>
            <a:off x="7520305" y="5245735"/>
            <a:ext cx="365760" cy="365760"/>
          </a:xfrm>
          <a:prstGeom prst="rect">
            <a:avLst/>
          </a:prstGeom>
        </p:spPr>
      </p:pic>
    </p:spTree>
    <p:custDataLst>
      <p:tags r:id="rId1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Content Placeholder 11" descr="C:\Users\yunus\Desktop\1_WRG_Re8vGVuHDYigtq2IBA.jpeg1_WRG_Re8vGVuHDYigtq2IBA"/>
          <p:cNvPicPr>
            <a:picLocks noChangeAspect="1"/>
          </p:cNvPicPr>
          <p:nvPr>
            <p:ph sz="half" idx="1"/>
          </p:nvPr>
        </p:nvPicPr>
        <p:blipFill>
          <a:blip r:embed="rId1">
            <a:clrChange>
              <a:clrFrom>
                <a:srgbClr val="FFFFFF">
                  <a:alpha val="100000"/>
                </a:srgbClr>
              </a:clrFrom>
              <a:clrTo>
                <a:srgbClr val="FFFFFF">
                  <a:alpha val="100000"/>
                  <a:alpha val="0"/>
                </a:srgbClr>
              </a:clrTo>
            </a:clrChange>
          </a:blip>
          <a:srcRect/>
          <a:stretch>
            <a:fillRect/>
          </a:stretch>
        </p:blipFill>
        <p:spPr>
          <a:xfrm>
            <a:off x="966470" y="1012190"/>
            <a:ext cx="9086850" cy="4312920"/>
          </a:xfrm>
          <a:prstGeom prst="rect">
            <a:avLst/>
          </a:prstGeom>
        </p:spPr>
      </p:pic>
      <p:sp>
        <p:nvSpPr>
          <p:cNvPr id="6" name="Rounded Rectangular Callout 5"/>
          <p:cNvSpPr/>
          <p:nvPr/>
        </p:nvSpPr>
        <p:spPr>
          <a:xfrm>
            <a:off x="7009765" y="1012190"/>
            <a:ext cx="2487930" cy="1122680"/>
          </a:xfrm>
          <a:prstGeom prst="wedgeRoundRectCallout">
            <a:avLst>
              <a:gd name="adj1" fmla="val -69678"/>
              <a:gd name="adj2" fmla="val 113687"/>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742950" y="367030"/>
            <a:ext cx="5643880" cy="645160"/>
          </a:xfrm>
          <a:prstGeom prst="rect">
            <a:avLst/>
          </a:prstGeom>
          <a:noFill/>
        </p:spPr>
        <p:txBody>
          <a:bodyPr wrap="none" rtlCol="0">
            <a:spAutoFit/>
          </a:bodyPr>
          <a:p>
            <a:pPr algn="l"/>
            <a:r>
              <a:rPr lang="en-US" sz="3600">
                <a:sym typeface="+mn-ea"/>
              </a:rPr>
              <a:t>Cara Kerja Neural Network</a:t>
            </a:r>
            <a:endParaRPr lang="en-US" sz="3600"/>
          </a:p>
        </p:txBody>
      </p:sp>
      <p:graphicFrame>
        <p:nvGraphicFramePr>
          <p:cNvPr id="4" name="Content Placeholder 3">
            <a:hlinkClick r:id="" action="ppaction://ole?verb="/>
          </p:cNvPr>
          <p:cNvGraphicFramePr>
            <a:graphicFrameLocks noChangeAspect="1"/>
          </p:cNvGraphicFramePr>
          <p:nvPr>
            <p:ph sz="half" idx="2"/>
          </p:nvPr>
        </p:nvGraphicFramePr>
        <p:xfrm>
          <a:off x="7081520" y="1122363"/>
          <a:ext cx="2344420" cy="901700"/>
        </p:xfrm>
        <a:graphic>
          <a:graphicData uri="http://schemas.openxmlformats.org/presentationml/2006/ole">
            <mc:AlternateContent xmlns:mc="http://schemas.openxmlformats.org/markup-compatibility/2006">
              <mc:Choice xmlns:v="urn:schemas-microsoft-com:vml" Requires="v">
                <p:oleObj spid="_x0000_s1025" name="" r:id="rId2" imgW="660400" imgH="254000" progId="Equation.KSEE3">
                  <p:embed/>
                </p:oleObj>
              </mc:Choice>
              <mc:Fallback>
                <p:oleObj name="" r:id="rId2" imgW="660400" imgH="254000" progId="Equation.KSEE3">
                  <p:embed/>
                  <p:pic>
                    <p:nvPicPr>
                      <p:cNvPr id="0" name="Picture 1024"/>
                      <p:cNvPicPr/>
                      <p:nvPr/>
                    </p:nvPicPr>
                    <p:blipFill>
                      <a:blip r:embed="rId3"/>
                      <a:stretch>
                        <a:fillRect/>
                      </a:stretch>
                    </p:blipFill>
                    <p:spPr>
                      <a:xfrm>
                        <a:off x="7081520" y="1122363"/>
                        <a:ext cx="2344420" cy="901700"/>
                      </a:xfrm>
                      <a:prstGeom prst="rect">
                        <a:avLst/>
                      </a:prstGeom>
                    </p:spPr>
                  </p:pic>
                </p:oleObj>
              </mc:Fallback>
            </mc:AlternateContent>
          </a:graphicData>
        </a:graphic>
      </p:graphicFrame>
      <p:pic>
        <p:nvPicPr>
          <p:cNvPr id="7" name="Picture 6"/>
          <p:cNvPicPr>
            <a:picLocks noChangeAspect="1"/>
          </p:cNvPicPr>
          <p:nvPr/>
        </p:nvPicPr>
        <p:blipFill>
          <a:blip r:embed="rId4"/>
          <a:stretch>
            <a:fillRect/>
          </a:stretch>
        </p:blipFill>
        <p:spPr>
          <a:xfrm>
            <a:off x="8447405" y="4936490"/>
            <a:ext cx="2406015" cy="1664970"/>
          </a:xfrm>
          <a:prstGeom prst="rect">
            <a:avLst/>
          </a:prstGeom>
        </p:spPr>
      </p:pic>
      <p:sp>
        <p:nvSpPr>
          <p:cNvPr id="8" name="Rounded Rectangular Callout 7"/>
          <p:cNvSpPr/>
          <p:nvPr/>
        </p:nvSpPr>
        <p:spPr>
          <a:xfrm>
            <a:off x="8283575" y="4824095"/>
            <a:ext cx="3605530" cy="1889760"/>
          </a:xfrm>
          <a:prstGeom prst="wedgeRoundRectCallout">
            <a:avLst>
              <a:gd name="adj1" fmla="val -43272"/>
              <a:gd name="adj2" fmla="val -69489"/>
              <a:gd name="adj3" fmla="val 16667"/>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0725150" y="5086350"/>
            <a:ext cx="970280" cy="368300"/>
          </a:xfrm>
          <a:prstGeom prst="rect">
            <a:avLst/>
          </a:prstGeom>
          <a:noFill/>
        </p:spPr>
        <p:txBody>
          <a:bodyPr wrap="none" rtlCol="0">
            <a:spAutoFit/>
          </a:bodyPr>
          <a:p>
            <a:r>
              <a:rPr lang="en-US"/>
              <a:t>sigmoid</a:t>
            </a:r>
            <a:endParaRPr lang="en-US"/>
          </a:p>
        </p:txBody>
      </p:sp>
      <p:graphicFrame>
        <p:nvGraphicFramePr>
          <p:cNvPr id="11" name="Object 10">
            <a:hlinkClick r:id="" action="ppaction://ole?verb="/>
          </p:cNvPr>
          <p:cNvGraphicFramePr>
            <a:graphicFrameLocks noChangeAspect="1"/>
          </p:cNvGraphicFramePr>
          <p:nvPr/>
        </p:nvGraphicFramePr>
        <p:xfrm>
          <a:off x="10853420" y="5533390"/>
          <a:ext cx="842645" cy="746760"/>
        </p:xfrm>
        <a:graphic>
          <a:graphicData uri="http://schemas.openxmlformats.org/presentationml/2006/ole">
            <mc:AlternateContent xmlns:mc="http://schemas.openxmlformats.org/markup-compatibility/2006">
              <mc:Choice xmlns:v="urn:schemas-microsoft-com:vml" Requires="v">
                <p:oleObj spid="_x0000_s1026" name="" r:id="rId5" imgW="444500" imgH="393700" progId="Equation.KSEE3">
                  <p:embed/>
                </p:oleObj>
              </mc:Choice>
              <mc:Fallback>
                <p:oleObj name="" r:id="rId5" imgW="444500" imgH="393700" progId="Equation.KSEE3">
                  <p:embed/>
                  <p:pic>
                    <p:nvPicPr>
                      <p:cNvPr id="0" name="Picture 1025"/>
                      <p:cNvPicPr/>
                      <p:nvPr/>
                    </p:nvPicPr>
                    <p:blipFill>
                      <a:blip r:embed="rId6"/>
                      <a:stretch>
                        <a:fillRect/>
                      </a:stretch>
                    </p:blipFill>
                    <p:spPr>
                      <a:xfrm>
                        <a:off x="10853420" y="5533390"/>
                        <a:ext cx="842645" cy="746760"/>
                      </a:xfrm>
                      <a:prstGeom prst="rect">
                        <a:avLst/>
                      </a:prstGeom>
                    </p:spPr>
                  </p:pic>
                </p:oleObj>
              </mc:Fallback>
            </mc:AlternateContent>
          </a:graphicData>
        </a:graphic>
      </p:graphicFrame>
      <p:sp>
        <p:nvSpPr>
          <p:cNvPr id="14" name="Text Box 13"/>
          <p:cNvSpPr txBox="1"/>
          <p:nvPr/>
        </p:nvSpPr>
        <p:spPr>
          <a:xfrm>
            <a:off x="471805" y="5804535"/>
            <a:ext cx="7447280" cy="922020"/>
          </a:xfrm>
          <a:prstGeom prst="rect">
            <a:avLst/>
          </a:prstGeom>
          <a:noFill/>
        </p:spPr>
        <p:txBody>
          <a:bodyPr wrap="square" rtlCol="0" anchor="t">
            <a:spAutoFit/>
          </a:bodyPr>
          <a:p>
            <a:pPr marL="285750" indent="-285750">
              <a:buFont typeface="Arial" panose="020B0604020202020204" pitchFamily="34" charset="0"/>
              <a:buChar char="•"/>
            </a:pPr>
            <a:r>
              <a:rPr lang="en-US"/>
              <a:t>hasil penjumlahan akan di </a:t>
            </a:r>
            <a:r>
              <a:rPr lang="en-US" b="1"/>
              <a:t>terapkan </a:t>
            </a:r>
            <a:r>
              <a:rPr lang="en-US"/>
              <a:t>pada </a:t>
            </a:r>
            <a:r>
              <a:rPr lang="en-US" i="1"/>
              <a:t>Activation Function</a:t>
            </a:r>
            <a:endParaRPr lang="en-US"/>
          </a:p>
          <a:p>
            <a:pPr marL="285750" indent="-285750">
              <a:buFont typeface="Arial" panose="020B0604020202020204" pitchFamily="34" charset="0"/>
              <a:buChar char="•"/>
            </a:pPr>
            <a:r>
              <a:rPr lang="en-US" i="1">
                <a:latin typeface="Arial" panose="020B0604020202020204" pitchFamily="34" charset="0"/>
                <a:cs typeface="Arial" panose="020B0604020202020204" pitchFamily="34" charset="0"/>
              </a:rPr>
              <a:t>Activation Function </a:t>
            </a:r>
            <a:r>
              <a:rPr lang="en-US">
                <a:latin typeface="Arial" panose="020B0604020202020204" pitchFamily="34" charset="0"/>
                <a:cs typeface="Arial" panose="020B0604020202020204" pitchFamily="34" charset="0"/>
              </a:rPr>
              <a:t>mengontrol apakah sebuah neuron tersebut harus </a:t>
            </a:r>
            <a:r>
              <a:rPr lang="en-US" b="1">
                <a:latin typeface="Arial" panose="020B0604020202020204" pitchFamily="34" charset="0"/>
                <a:cs typeface="Arial" panose="020B0604020202020204" pitchFamily="34" charset="0"/>
              </a:rPr>
              <a:t>aktif atau tidak</a:t>
            </a:r>
            <a:r>
              <a:rPr lang="en-US">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 name="Text Box 8"/>
          <p:cNvSpPr txBox="1"/>
          <p:nvPr/>
        </p:nvSpPr>
        <p:spPr>
          <a:xfrm>
            <a:off x="742950" y="367030"/>
            <a:ext cx="4043680" cy="645160"/>
          </a:xfrm>
          <a:prstGeom prst="rect">
            <a:avLst/>
          </a:prstGeom>
          <a:noFill/>
        </p:spPr>
        <p:txBody>
          <a:bodyPr wrap="none" rtlCol="0">
            <a:spAutoFit/>
          </a:bodyPr>
          <a:p>
            <a:r>
              <a:rPr lang="en-US" sz="3600"/>
              <a:t>Activation Function</a:t>
            </a:r>
            <a:endParaRPr lang="en-US" sz="3600"/>
          </a:p>
        </p:txBody>
      </p:sp>
      <p:pic>
        <p:nvPicPr>
          <p:cNvPr id="2" name="Picture 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800735" y="1335405"/>
            <a:ext cx="10590530" cy="4695190"/>
          </a:xfrm>
          <a:prstGeom prst="rect">
            <a:avLst/>
          </a:prstGeom>
        </p:spPr>
      </p:pic>
      <p:sp>
        <p:nvSpPr>
          <p:cNvPr id="13" name="Text Box 12"/>
          <p:cNvSpPr txBox="1"/>
          <p:nvPr/>
        </p:nvSpPr>
        <p:spPr>
          <a:xfrm>
            <a:off x="8601710" y="6363970"/>
            <a:ext cx="3317240" cy="337185"/>
          </a:xfrm>
          <a:prstGeom prst="rect">
            <a:avLst/>
          </a:prstGeom>
          <a:noFill/>
        </p:spPr>
        <p:txBody>
          <a:bodyPr wrap="square" rtlCol="0" anchor="t">
            <a:spAutoFit/>
          </a:bodyPr>
          <a:p>
            <a:pPr algn="r"/>
            <a:r>
              <a:rPr lang="en-US" sz="1600"/>
              <a:t>credit stanford.edu [</a:t>
            </a:r>
            <a:r>
              <a:rPr lang="en-US" sz="1600">
                <a:hlinkClick r:id="rId2"/>
              </a:rPr>
              <a:t>cs231</a:t>
            </a:r>
            <a:r>
              <a:rPr lang="en-US" sz="1600"/>
              <a:t>]</a:t>
            </a:r>
            <a:endParaRPr lang="en-US" sz="1600"/>
          </a:p>
        </p:txBody>
      </p:sp>
      <p:sp>
        <p:nvSpPr>
          <p:cNvPr id="15" name="Text Box 14"/>
          <p:cNvSpPr txBox="1"/>
          <p:nvPr/>
        </p:nvSpPr>
        <p:spPr>
          <a:xfrm>
            <a:off x="187960" y="6363970"/>
            <a:ext cx="5947410" cy="337185"/>
          </a:xfrm>
          <a:prstGeom prst="rect">
            <a:avLst/>
          </a:prstGeom>
          <a:noFill/>
        </p:spPr>
        <p:txBody>
          <a:bodyPr wrap="square" rtlCol="0" anchor="t">
            <a:spAutoFit/>
          </a:bodyPr>
          <a:p>
            <a:r>
              <a:rPr lang="en-US" sz="1600"/>
              <a:t>Selengkapnya : </a:t>
            </a:r>
            <a:r>
              <a:rPr lang="en-US" sz="1600">
                <a:hlinkClick r:id="rId3" action="ppaction://hlinkfile"/>
              </a:rPr>
              <a:t>https://en.wikipedia.org/wiki/Activation_function</a:t>
            </a:r>
            <a:endParaRPr 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Box 8"/>
          <p:cNvSpPr txBox="1"/>
          <p:nvPr/>
        </p:nvSpPr>
        <p:spPr>
          <a:xfrm>
            <a:off x="742950" y="367030"/>
            <a:ext cx="7396480" cy="645160"/>
          </a:xfrm>
          <a:prstGeom prst="rect">
            <a:avLst/>
          </a:prstGeom>
          <a:noFill/>
        </p:spPr>
        <p:txBody>
          <a:bodyPr wrap="none" rtlCol="0">
            <a:spAutoFit/>
          </a:bodyPr>
          <a:p>
            <a:r>
              <a:rPr lang="en-US" sz="3600"/>
              <a:t>Simple Neural Network Architecture</a:t>
            </a:r>
            <a:endParaRPr lang="en-US" sz="3600"/>
          </a:p>
        </p:txBody>
      </p:sp>
      <p:sp>
        <p:nvSpPr>
          <p:cNvPr id="13" name="Text Box 12"/>
          <p:cNvSpPr txBox="1"/>
          <p:nvPr/>
        </p:nvSpPr>
        <p:spPr>
          <a:xfrm>
            <a:off x="8601710" y="6363970"/>
            <a:ext cx="3317240" cy="337185"/>
          </a:xfrm>
          <a:prstGeom prst="rect">
            <a:avLst/>
          </a:prstGeom>
          <a:noFill/>
        </p:spPr>
        <p:txBody>
          <a:bodyPr wrap="square" rtlCol="0" anchor="t">
            <a:spAutoFit/>
          </a:bodyPr>
          <a:p>
            <a:pPr algn="r"/>
            <a:r>
              <a:rPr lang="en-US" sz="1600"/>
              <a:t>credit stanford.edu [</a:t>
            </a:r>
            <a:r>
              <a:rPr lang="en-US" sz="1600">
                <a:hlinkClick r:id="rId1"/>
              </a:rPr>
              <a:t>cs231</a:t>
            </a:r>
            <a:r>
              <a:rPr lang="en-US" sz="1600"/>
              <a:t>]</a:t>
            </a:r>
            <a:endParaRPr lang="en-US" sz="1600"/>
          </a:p>
        </p:txBody>
      </p:sp>
      <p:pic>
        <p:nvPicPr>
          <p:cNvPr id="16" name="Content Placeholder 15"/>
          <p:cNvPicPr>
            <a:picLocks noChangeAspect="1"/>
          </p:cNvPicPr>
          <p:nvPr>
            <p:ph sz="quarter" idx="13"/>
          </p:nvPr>
        </p:nvPicPr>
        <p:blipFill>
          <a:blip r:embed="rId2"/>
          <a:stretch>
            <a:fillRect/>
          </a:stretch>
        </p:blipFill>
        <p:spPr>
          <a:xfrm>
            <a:off x="1666875" y="1499870"/>
            <a:ext cx="9442450" cy="41122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Box 8"/>
          <p:cNvSpPr txBox="1"/>
          <p:nvPr/>
        </p:nvSpPr>
        <p:spPr>
          <a:xfrm>
            <a:off x="742950" y="367030"/>
            <a:ext cx="7955280" cy="645160"/>
          </a:xfrm>
          <a:prstGeom prst="rect">
            <a:avLst/>
          </a:prstGeom>
          <a:noFill/>
        </p:spPr>
        <p:txBody>
          <a:bodyPr wrap="none" rtlCol="0">
            <a:spAutoFit/>
          </a:bodyPr>
          <a:p>
            <a:r>
              <a:rPr lang="en-US" sz="3600"/>
              <a:t>Complete Neural Network Architecture</a:t>
            </a:r>
            <a:endParaRPr lang="en-US" sz="3600"/>
          </a:p>
        </p:txBody>
      </p:sp>
      <p:pic>
        <p:nvPicPr>
          <p:cNvPr id="3" name="Content Placeholder 2" descr="NeuralNetworkZoo20042019"/>
          <p:cNvPicPr>
            <a:picLocks noChangeAspect="1"/>
          </p:cNvPicPr>
          <p:nvPr>
            <p:ph sz="quarter" idx="13"/>
          </p:nvPr>
        </p:nvPicPr>
        <p:blipFill>
          <a:blip r:embed="rId1"/>
          <a:srcRect t="3049" b="63075"/>
          <a:stretch>
            <a:fillRect/>
          </a:stretch>
        </p:blipFill>
        <p:spPr>
          <a:xfrm>
            <a:off x="1606550" y="1012190"/>
            <a:ext cx="10018395" cy="5770245"/>
          </a:xfrm>
          <a:prstGeom prst="rect">
            <a:avLst/>
          </a:prstGeom>
        </p:spPr>
      </p:pic>
      <p:sp>
        <p:nvSpPr>
          <p:cNvPr id="4" name="Rectangles 3"/>
          <p:cNvSpPr/>
          <p:nvPr/>
        </p:nvSpPr>
        <p:spPr>
          <a:xfrm>
            <a:off x="4532630" y="927100"/>
            <a:ext cx="4850130" cy="890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descr="NeuralNetworkZoo20042019"/>
          <p:cNvPicPr>
            <a:picLocks noChangeAspect="1"/>
          </p:cNvPicPr>
          <p:nvPr>
            <p:ph sz="quarter" idx="13"/>
          </p:nvPr>
        </p:nvPicPr>
        <p:blipFill>
          <a:blip r:embed="rId1"/>
          <a:srcRect t="3049" b="63075"/>
          <a:stretch>
            <a:fillRect/>
          </a:stretch>
        </p:blipFill>
        <p:spPr>
          <a:xfrm>
            <a:off x="1606550" y="1012190"/>
            <a:ext cx="10018395" cy="5770245"/>
          </a:xfrm>
          <a:prstGeom prst="rect">
            <a:avLst/>
          </a:prstGeom>
        </p:spPr>
      </p:pic>
      <p:grpSp>
        <p:nvGrpSpPr>
          <p:cNvPr id="10" name="Group 9"/>
          <p:cNvGrpSpPr/>
          <p:nvPr/>
        </p:nvGrpSpPr>
        <p:grpSpPr>
          <a:xfrm>
            <a:off x="742950" y="367030"/>
            <a:ext cx="10881360" cy="6415405"/>
            <a:chOff x="1170" y="578"/>
            <a:chExt cx="17136" cy="10103"/>
          </a:xfrm>
        </p:grpSpPr>
        <p:sp>
          <p:nvSpPr>
            <p:cNvPr id="9" name="Text Box 8"/>
            <p:cNvSpPr txBox="1"/>
            <p:nvPr/>
          </p:nvSpPr>
          <p:spPr>
            <a:xfrm>
              <a:off x="1170" y="578"/>
              <a:ext cx="12528" cy="1016"/>
            </a:xfrm>
            <a:prstGeom prst="rect">
              <a:avLst/>
            </a:prstGeom>
            <a:noFill/>
          </p:spPr>
          <p:txBody>
            <a:bodyPr wrap="none" rtlCol="0">
              <a:spAutoFit/>
            </a:bodyPr>
            <a:p>
              <a:r>
                <a:rPr lang="en-US" sz="3600"/>
                <a:t>Complete Neural Network Architecture</a:t>
              </a:r>
              <a:endParaRPr lang="en-US" sz="3600"/>
            </a:p>
          </p:txBody>
        </p:sp>
        <p:sp>
          <p:nvSpPr>
            <p:cNvPr id="4" name="Rectangles 3"/>
            <p:cNvSpPr/>
            <p:nvPr/>
          </p:nvSpPr>
          <p:spPr>
            <a:xfrm>
              <a:off x="7138" y="1460"/>
              <a:ext cx="7638" cy="1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a:off x="2565" y="2372"/>
              <a:ext cx="4023" cy="1228"/>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902" y="4254"/>
              <a:ext cx="4023" cy="1796"/>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2902" y="6749"/>
              <a:ext cx="4023" cy="393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943" y="4745"/>
              <a:ext cx="12363" cy="5796"/>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s 7"/>
            <p:cNvSpPr/>
            <p:nvPr/>
          </p:nvSpPr>
          <p:spPr>
            <a:xfrm>
              <a:off x="12102" y="1980"/>
              <a:ext cx="6204" cy="541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Box 8"/>
          <p:cNvSpPr txBox="1"/>
          <p:nvPr/>
        </p:nvSpPr>
        <p:spPr>
          <a:xfrm>
            <a:off x="742950" y="367030"/>
            <a:ext cx="9758680" cy="645160"/>
          </a:xfrm>
          <a:prstGeom prst="rect">
            <a:avLst/>
          </a:prstGeom>
          <a:noFill/>
        </p:spPr>
        <p:txBody>
          <a:bodyPr wrap="none" rtlCol="0">
            <a:spAutoFit/>
          </a:bodyPr>
          <a:p>
            <a:pPr algn="l"/>
            <a:r>
              <a:rPr lang="en-US" sz="3600">
                <a:sym typeface="+mn-ea"/>
              </a:rPr>
              <a:t>Complete Neural Network Architecture .. (cont.)</a:t>
            </a:r>
            <a:endParaRPr lang="en-US" sz="3600"/>
          </a:p>
        </p:txBody>
      </p:sp>
      <p:pic>
        <p:nvPicPr>
          <p:cNvPr id="3" name="Content Placeholder 2" descr="NeuralNetworkZoo20042019"/>
          <p:cNvPicPr>
            <a:picLocks noChangeAspect="1"/>
          </p:cNvPicPr>
          <p:nvPr>
            <p:ph sz="quarter" idx="13"/>
          </p:nvPr>
        </p:nvPicPr>
        <p:blipFill>
          <a:blip r:embed="rId1"/>
          <a:srcRect l="-710" t="37257" r="710" b="25818"/>
          <a:stretch>
            <a:fillRect/>
          </a:stretch>
        </p:blipFill>
        <p:spPr>
          <a:xfrm>
            <a:off x="1938020" y="998220"/>
            <a:ext cx="9166860" cy="57550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custDataLst>
              <p:tags r:id="rId1"/>
            </p:custDataLst>
          </p:nvPr>
        </p:nvGrpSpPr>
        <p:grpSpPr>
          <a:xfrm>
            <a:off x="6577699" y="1626196"/>
            <a:ext cx="1199413" cy="1443210"/>
            <a:chOff x="1211263" y="1885316"/>
            <a:chExt cx="447677" cy="519304"/>
          </a:xfrm>
        </p:grpSpPr>
        <p:sp>
          <p:nvSpPr>
            <p:cNvPr id="9" name="等腰三角形 8"/>
            <p:cNvSpPr/>
            <p:nvPr>
              <p:custDataLst>
                <p:tags r:id="rId2"/>
              </p:custDataLst>
            </p:nvPr>
          </p:nvSpPr>
          <p:spPr>
            <a:xfrm rot="5400000">
              <a:off x="1175450" y="1921129"/>
              <a:ext cx="519304" cy="4476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4" name="矩形 13"/>
            <p:cNvSpPr/>
            <p:nvPr>
              <p:custDataLst>
                <p:tags r:id="rId3"/>
              </p:custDataLst>
            </p:nvPr>
          </p:nvSpPr>
          <p:spPr>
            <a:xfrm>
              <a:off x="1246189" y="1930400"/>
              <a:ext cx="238123" cy="282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2500"/>
            </a:bodyPr>
            <a:lstStyle/>
            <a:p>
              <a:pPr algn="ctr"/>
              <a:r>
                <a:rPr lang="en-US" altLang="zh-CN" sz="6000" i="1" dirty="0">
                  <a:solidFill>
                    <a:schemeClr val="bg1"/>
                  </a:solidFill>
                  <a:latin typeface="Arial" panose="020B0604020202020204" pitchFamily="34" charset="0"/>
                  <a:ea typeface="Microsoft YaHei" panose="020B0503020204020204" pitchFamily="34" charset="-122"/>
                </a:rPr>
                <a:t>2</a:t>
              </a:r>
              <a:endParaRPr lang="zh-CN" altLang="en-US" sz="6000" i="1" dirty="0">
                <a:solidFill>
                  <a:schemeClr val="bg1"/>
                </a:solidFill>
                <a:latin typeface="Arial" panose="020B0604020202020204" pitchFamily="34" charset="0"/>
                <a:ea typeface="Microsoft YaHei" panose="020B0503020204020204" pitchFamily="34" charset="-122"/>
              </a:endParaRPr>
            </a:p>
          </p:txBody>
        </p:sp>
      </p:grpSp>
      <p:sp>
        <p:nvSpPr>
          <p:cNvPr id="4" name="标题 3"/>
          <p:cNvSpPr>
            <a:spLocks noGrp="1"/>
          </p:cNvSpPr>
          <p:nvPr>
            <p:ph type="title"/>
            <p:custDataLst>
              <p:tags r:id="rId4"/>
            </p:custDataLst>
          </p:nvPr>
        </p:nvSpPr>
        <p:spPr>
          <a:xfrm>
            <a:off x="3572510" y="4612640"/>
            <a:ext cx="5046345" cy="1123950"/>
          </a:xfrm>
        </p:spPr>
        <p:txBody>
          <a:bodyPr>
            <a:noAutofit/>
          </a:bodyPr>
          <a:lstStyle/>
          <a:p>
            <a:pPr algn="r"/>
            <a:r>
              <a:rPr lang="en-US" altLang="zh-CN" sz="4000" dirty="0">
                <a:ea typeface="Microsoft YaHei" panose="020B0503020204020204" pitchFamily="34" charset="-122"/>
                <a:sym typeface="+mn-ea"/>
              </a:rPr>
              <a:t>Konsep Single Layer Perceptron </a:t>
            </a:r>
            <a:endParaRPr lang="en-US" altLang="zh-CN" sz="4000" dirty="0" smtClean="0">
              <a:ea typeface="Microsoft YaHei" panose="020B0503020204020204" pitchFamily="34" charset="-122"/>
              <a:sym typeface="+mn-ea"/>
            </a:endParaRPr>
          </a:p>
        </p:txBody>
      </p:sp>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p:nvPr>
            <p:ph sz="quarter" idx="14"/>
          </p:nvPr>
        </p:nvSpPr>
        <p:spPr>
          <a:xfrm>
            <a:off x="5100955" y="2580005"/>
            <a:ext cx="6480175" cy="1283970"/>
          </a:xfrm>
        </p:spPr>
        <p:txBody>
          <a:bodyPr/>
          <a:p>
            <a:r>
              <a:rPr lang="en-US" sz="2000"/>
              <a:t>SLP Definition</a:t>
            </a:r>
            <a:endParaRPr lang="en-US" sz="2000"/>
          </a:p>
          <a:p>
            <a:r>
              <a:rPr lang="en-US" sz="2000"/>
              <a:t>SLP Learning Algorithm</a:t>
            </a:r>
            <a:endParaRPr 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742950" y="367030"/>
            <a:ext cx="6380480" cy="645160"/>
          </a:xfrm>
          <a:prstGeom prst="rect">
            <a:avLst/>
          </a:prstGeom>
          <a:noFill/>
        </p:spPr>
        <p:txBody>
          <a:bodyPr wrap="none" rtlCol="0">
            <a:spAutoFit/>
          </a:bodyPr>
          <a:p>
            <a:pPr algn="l"/>
            <a:r>
              <a:rPr lang="en-US" sz="3600">
                <a:sym typeface="+mn-ea"/>
              </a:rPr>
              <a:t>Single Layer Perceptron (SLP)</a:t>
            </a:r>
            <a:endParaRPr lang="en-US" sz="3600"/>
          </a:p>
        </p:txBody>
      </p:sp>
      <p:sp>
        <p:nvSpPr>
          <p:cNvPr id="12" name="Text Box 11"/>
          <p:cNvSpPr txBox="1"/>
          <p:nvPr/>
        </p:nvSpPr>
        <p:spPr>
          <a:xfrm>
            <a:off x="1036955" y="1231900"/>
            <a:ext cx="3923030" cy="368300"/>
          </a:xfrm>
          <a:prstGeom prst="rect">
            <a:avLst/>
          </a:prstGeom>
          <a:noFill/>
        </p:spPr>
        <p:txBody>
          <a:bodyPr wrap="none" rtlCol="0">
            <a:spAutoFit/>
          </a:bodyPr>
          <a:p>
            <a:pPr marL="285750" indent="-285750">
              <a:buFont typeface="Arial" panose="020B0604020202020204" pitchFamily="34" charset="0"/>
              <a:buChar char="•"/>
            </a:pPr>
            <a:r>
              <a:rPr lang="en-US"/>
              <a:t>Neural Network Paling Sederhana</a:t>
            </a:r>
            <a:endParaRPr lang="en-US"/>
          </a:p>
        </p:txBody>
      </p:sp>
      <p:sp>
        <p:nvSpPr>
          <p:cNvPr id="13" name="Oval 12"/>
          <p:cNvSpPr/>
          <p:nvPr/>
        </p:nvSpPr>
        <p:spPr>
          <a:xfrm>
            <a:off x="2004060" y="1997075"/>
            <a:ext cx="457200" cy="4616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00"/>
          </a:p>
        </p:txBody>
      </p:sp>
      <p:sp>
        <p:nvSpPr>
          <p:cNvPr id="14" name="Oval 13"/>
          <p:cNvSpPr/>
          <p:nvPr/>
        </p:nvSpPr>
        <p:spPr>
          <a:xfrm>
            <a:off x="2004060" y="2643505"/>
            <a:ext cx="457200" cy="4616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Oval 14"/>
          <p:cNvSpPr/>
          <p:nvPr/>
        </p:nvSpPr>
        <p:spPr>
          <a:xfrm>
            <a:off x="2004060" y="3304540"/>
            <a:ext cx="457200" cy="4616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3718560" y="2643505"/>
            <a:ext cx="457200" cy="4616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7" name="Straight Connector 16"/>
          <p:cNvCxnSpPr>
            <a:stCxn id="13" idx="2"/>
          </p:cNvCxnSpPr>
          <p:nvPr/>
        </p:nvCxnSpPr>
        <p:spPr>
          <a:xfrm flipH="1" flipV="1">
            <a:off x="1323975" y="2225040"/>
            <a:ext cx="680085" cy="3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1323975" y="2872740"/>
            <a:ext cx="680085" cy="3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1323975" y="3533775"/>
            <a:ext cx="680085" cy="3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a:endCxn id="15" idx="6"/>
          </p:cNvCxnSpPr>
          <p:nvPr/>
        </p:nvCxnSpPr>
        <p:spPr>
          <a:xfrm flipH="1">
            <a:off x="2461260" y="2874645"/>
            <a:ext cx="1257300" cy="6610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2"/>
            <a:endCxn id="13" idx="6"/>
          </p:cNvCxnSpPr>
          <p:nvPr/>
        </p:nvCxnSpPr>
        <p:spPr>
          <a:xfrm flipH="1" flipV="1">
            <a:off x="2461260" y="2228215"/>
            <a:ext cx="1257300" cy="6464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2"/>
            <a:endCxn id="14" idx="6"/>
          </p:cNvCxnSpPr>
          <p:nvPr/>
        </p:nvCxnSpPr>
        <p:spPr>
          <a:xfrm flipH="1">
            <a:off x="2461260" y="2874645"/>
            <a:ext cx="12573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6"/>
          </p:cNvCxnSpPr>
          <p:nvPr/>
        </p:nvCxnSpPr>
        <p:spPr>
          <a:xfrm flipV="1">
            <a:off x="4175760" y="2871470"/>
            <a:ext cx="961390" cy="3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6" idx="0"/>
            <a:endCxn id="16" idx="4"/>
          </p:cNvCxnSpPr>
          <p:nvPr/>
        </p:nvCxnSpPr>
        <p:spPr>
          <a:xfrm>
            <a:off x="3947160" y="2643505"/>
            <a:ext cx="0" cy="4616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 Box 25"/>
          <p:cNvSpPr txBox="1"/>
          <p:nvPr/>
        </p:nvSpPr>
        <p:spPr>
          <a:xfrm>
            <a:off x="3929380" y="2690495"/>
            <a:ext cx="246380" cy="368300"/>
          </a:xfrm>
          <a:prstGeom prst="rect">
            <a:avLst/>
          </a:prstGeom>
          <a:noFill/>
        </p:spPr>
        <p:txBody>
          <a:bodyPr wrap="none" rtlCol="0">
            <a:spAutoFit/>
          </a:bodyPr>
          <a:p>
            <a:r>
              <a:rPr lang="en-US" i="1">
                <a:solidFill>
                  <a:schemeClr val="bg1"/>
                </a:solidFill>
                <a:latin typeface="Times New Roman" panose="02020603050405020304" charset="0"/>
                <a:cs typeface="Times New Roman" panose="02020603050405020304" charset="0"/>
              </a:rPr>
              <a:t>f</a:t>
            </a:r>
            <a:endParaRPr lang="en-US" i="1">
              <a:solidFill>
                <a:schemeClr val="bg1"/>
              </a:solidFill>
              <a:latin typeface="Times New Roman" panose="02020603050405020304" charset="0"/>
              <a:cs typeface="Times New Roman" panose="02020603050405020304" charset="0"/>
            </a:endParaRPr>
          </a:p>
        </p:txBody>
      </p:sp>
      <p:sp>
        <p:nvSpPr>
          <p:cNvPr id="27" name="Text Box 26"/>
          <p:cNvSpPr txBox="1"/>
          <p:nvPr/>
        </p:nvSpPr>
        <p:spPr>
          <a:xfrm>
            <a:off x="2109470" y="1997075"/>
            <a:ext cx="358775" cy="368300"/>
          </a:xfrm>
          <a:prstGeom prst="rect">
            <a:avLst/>
          </a:prstGeom>
          <a:noFill/>
        </p:spPr>
        <p:txBody>
          <a:bodyPr wrap="none" rtlCol="0">
            <a:spAutoFit/>
          </a:bodyPr>
          <a:p>
            <a:r>
              <a:rPr lang="en-US" i="1">
                <a:solidFill>
                  <a:schemeClr val="bg1"/>
                </a:solidFill>
                <a:latin typeface="Times New Roman" panose="02020603050405020304" charset="0"/>
                <a:cs typeface="Times New Roman" panose="02020603050405020304" charset="0"/>
              </a:rPr>
              <a:t>x</a:t>
            </a:r>
            <a:r>
              <a:rPr lang="en-US" i="1" baseline="-25000">
                <a:solidFill>
                  <a:schemeClr val="bg1"/>
                </a:solidFill>
                <a:latin typeface="Times New Roman" panose="02020603050405020304" charset="0"/>
                <a:cs typeface="Times New Roman" panose="02020603050405020304" charset="0"/>
              </a:rPr>
              <a:t>1</a:t>
            </a:r>
            <a:endParaRPr lang="en-US" i="1" baseline="-25000">
              <a:solidFill>
                <a:schemeClr val="bg1"/>
              </a:solidFill>
              <a:latin typeface="Times New Roman" panose="02020603050405020304" charset="0"/>
              <a:cs typeface="Times New Roman" panose="02020603050405020304" charset="0"/>
            </a:endParaRPr>
          </a:p>
        </p:txBody>
      </p:sp>
      <p:sp>
        <p:nvSpPr>
          <p:cNvPr id="28" name="Text Box 27"/>
          <p:cNvSpPr txBox="1"/>
          <p:nvPr/>
        </p:nvSpPr>
        <p:spPr>
          <a:xfrm>
            <a:off x="2053590" y="2643505"/>
            <a:ext cx="358775" cy="368300"/>
          </a:xfrm>
          <a:prstGeom prst="rect">
            <a:avLst/>
          </a:prstGeom>
          <a:noFill/>
        </p:spPr>
        <p:txBody>
          <a:bodyPr wrap="none" rtlCol="0">
            <a:spAutoFit/>
          </a:bodyPr>
          <a:p>
            <a:r>
              <a:rPr lang="en-US" i="1">
                <a:solidFill>
                  <a:schemeClr val="bg1"/>
                </a:solidFill>
                <a:latin typeface="Times New Roman" panose="02020603050405020304" charset="0"/>
                <a:cs typeface="Times New Roman" panose="02020603050405020304" charset="0"/>
              </a:rPr>
              <a:t>x</a:t>
            </a:r>
            <a:r>
              <a:rPr lang="en-US" i="1" baseline="-25000">
                <a:solidFill>
                  <a:schemeClr val="bg1"/>
                </a:solidFill>
                <a:latin typeface="Times New Roman" panose="02020603050405020304" charset="0"/>
                <a:cs typeface="Times New Roman" panose="02020603050405020304" charset="0"/>
              </a:rPr>
              <a:t>2</a:t>
            </a:r>
            <a:endParaRPr lang="en-US" i="1" baseline="-25000">
              <a:solidFill>
                <a:schemeClr val="bg1"/>
              </a:solidFill>
              <a:latin typeface="Times New Roman" panose="02020603050405020304" charset="0"/>
              <a:cs typeface="Times New Roman" panose="02020603050405020304" charset="0"/>
            </a:endParaRPr>
          </a:p>
        </p:txBody>
      </p:sp>
      <p:sp>
        <p:nvSpPr>
          <p:cNvPr id="29" name="Text Box 28"/>
          <p:cNvSpPr txBox="1"/>
          <p:nvPr/>
        </p:nvSpPr>
        <p:spPr>
          <a:xfrm>
            <a:off x="2071370" y="3330575"/>
            <a:ext cx="358775" cy="368300"/>
          </a:xfrm>
          <a:prstGeom prst="rect">
            <a:avLst/>
          </a:prstGeom>
          <a:noFill/>
        </p:spPr>
        <p:txBody>
          <a:bodyPr wrap="square" rtlCol="0">
            <a:spAutoFit/>
          </a:bodyPr>
          <a:p>
            <a:r>
              <a:rPr lang="en-US" i="1">
                <a:solidFill>
                  <a:schemeClr val="bg1"/>
                </a:solidFill>
                <a:latin typeface="Times New Roman" panose="02020603050405020304" charset="0"/>
                <a:cs typeface="Times New Roman" panose="02020603050405020304" charset="0"/>
              </a:rPr>
              <a:t>x</a:t>
            </a:r>
            <a:r>
              <a:rPr lang="en-US" i="1" baseline="-25000">
                <a:solidFill>
                  <a:schemeClr val="bg1"/>
                </a:solidFill>
                <a:latin typeface="Times New Roman" panose="02020603050405020304" charset="0"/>
                <a:cs typeface="Times New Roman" panose="02020603050405020304" charset="0"/>
              </a:rPr>
              <a:t>3</a:t>
            </a:r>
            <a:endParaRPr lang="en-US" i="1" baseline="-25000">
              <a:solidFill>
                <a:schemeClr val="bg1"/>
              </a:solidFill>
              <a:latin typeface="Times New Roman" panose="02020603050405020304" charset="0"/>
              <a:cs typeface="Times New Roman" panose="02020603050405020304" charset="0"/>
            </a:endParaRPr>
          </a:p>
        </p:txBody>
      </p:sp>
      <p:sp>
        <p:nvSpPr>
          <p:cNvPr id="30" name="Text Box 29"/>
          <p:cNvSpPr txBox="1"/>
          <p:nvPr/>
        </p:nvSpPr>
        <p:spPr>
          <a:xfrm>
            <a:off x="2884805" y="2090420"/>
            <a:ext cx="409575" cy="368300"/>
          </a:xfrm>
          <a:prstGeom prst="rect">
            <a:avLst/>
          </a:prstGeom>
          <a:noFill/>
        </p:spPr>
        <p:txBody>
          <a:bodyPr wrap="none" rtlCol="0">
            <a:spAutoFit/>
          </a:bodyPr>
          <a:p>
            <a:r>
              <a:rPr lang="en-US" b="1" i="1">
                <a:latin typeface="Times New Roman" panose="02020603050405020304" charset="0"/>
                <a:cs typeface="Times New Roman" panose="02020603050405020304" charset="0"/>
              </a:rPr>
              <a:t>w</a:t>
            </a:r>
            <a:r>
              <a:rPr lang="en-US" b="1" i="1" baseline="-25000">
                <a:latin typeface="Times New Roman" panose="02020603050405020304" charset="0"/>
                <a:cs typeface="Times New Roman" panose="02020603050405020304" charset="0"/>
              </a:rPr>
              <a:t>1</a:t>
            </a:r>
            <a:endParaRPr lang="en-US" b="1" i="1" baseline="-25000">
              <a:latin typeface="Times New Roman" panose="02020603050405020304" charset="0"/>
              <a:cs typeface="Times New Roman" panose="02020603050405020304" charset="0"/>
            </a:endParaRPr>
          </a:p>
        </p:txBody>
      </p:sp>
      <p:sp>
        <p:nvSpPr>
          <p:cNvPr id="31" name="Text Box 30"/>
          <p:cNvSpPr txBox="1"/>
          <p:nvPr/>
        </p:nvSpPr>
        <p:spPr>
          <a:xfrm>
            <a:off x="2694305" y="2503170"/>
            <a:ext cx="409575" cy="368300"/>
          </a:xfrm>
          <a:prstGeom prst="rect">
            <a:avLst/>
          </a:prstGeom>
          <a:noFill/>
        </p:spPr>
        <p:txBody>
          <a:bodyPr wrap="none" rtlCol="0">
            <a:spAutoFit/>
          </a:bodyPr>
          <a:p>
            <a:r>
              <a:rPr lang="en-US" b="1" i="1">
                <a:latin typeface="Times New Roman" panose="02020603050405020304" charset="0"/>
                <a:cs typeface="Times New Roman" panose="02020603050405020304" charset="0"/>
              </a:rPr>
              <a:t>w</a:t>
            </a:r>
            <a:r>
              <a:rPr lang="en-US" b="1" i="1" baseline="-25000">
                <a:latin typeface="Times New Roman" panose="02020603050405020304" charset="0"/>
                <a:cs typeface="Times New Roman" panose="02020603050405020304" charset="0"/>
              </a:rPr>
              <a:t>2</a:t>
            </a:r>
            <a:endParaRPr lang="en-US" b="1" i="1" baseline="-25000">
              <a:latin typeface="Times New Roman" panose="02020603050405020304" charset="0"/>
              <a:cs typeface="Times New Roman" panose="02020603050405020304" charset="0"/>
            </a:endParaRPr>
          </a:p>
        </p:txBody>
      </p:sp>
      <p:sp>
        <p:nvSpPr>
          <p:cNvPr id="32" name="Text Box 31"/>
          <p:cNvSpPr txBox="1"/>
          <p:nvPr/>
        </p:nvSpPr>
        <p:spPr>
          <a:xfrm>
            <a:off x="2847340" y="3244850"/>
            <a:ext cx="409575" cy="368300"/>
          </a:xfrm>
          <a:prstGeom prst="rect">
            <a:avLst/>
          </a:prstGeom>
          <a:noFill/>
        </p:spPr>
        <p:txBody>
          <a:bodyPr wrap="none" rtlCol="0">
            <a:spAutoFit/>
          </a:bodyPr>
          <a:p>
            <a:r>
              <a:rPr lang="en-US" b="1" i="1">
                <a:latin typeface="Times New Roman" panose="02020603050405020304" charset="0"/>
                <a:cs typeface="Times New Roman" panose="02020603050405020304" charset="0"/>
              </a:rPr>
              <a:t>w</a:t>
            </a:r>
            <a:r>
              <a:rPr lang="en-US" b="1" i="1" baseline="-25000">
                <a:latin typeface="Times New Roman" panose="02020603050405020304" charset="0"/>
                <a:cs typeface="Times New Roman" panose="02020603050405020304" charset="0"/>
              </a:rPr>
              <a:t>3</a:t>
            </a:r>
            <a:endParaRPr lang="en-US" b="1" i="1" baseline="-25000">
              <a:latin typeface="Times New Roman" panose="02020603050405020304" charset="0"/>
              <a:cs typeface="Times New Roman" panose="02020603050405020304" charset="0"/>
            </a:endParaRPr>
          </a:p>
        </p:txBody>
      </p:sp>
      <p:graphicFrame>
        <p:nvGraphicFramePr>
          <p:cNvPr id="33" name="Content Placeholder 32">
            <a:hlinkClick r:id="" action="ppaction://ole?verb="/>
          </p:cNvPr>
          <p:cNvGraphicFramePr>
            <a:graphicFrameLocks noChangeAspect="1"/>
          </p:cNvGraphicFramePr>
          <p:nvPr>
            <p:ph sz="half" idx="1"/>
          </p:nvPr>
        </p:nvGraphicFramePr>
        <p:xfrm>
          <a:off x="3168358" y="3524407"/>
          <a:ext cx="286385" cy="245110"/>
        </p:xfrm>
        <a:graphic>
          <a:graphicData uri="http://schemas.openxmlformats.org/presentationml/2006/ole">
            <mc:AlternateContent xmlns:mc="http://schemas.openxmlformats.org/markup-compatibility/2006">
              <mc:Choice xmlns:v="urn:schemas-microsoft-com:vml" Requires="v">
                <p:oleObj spid="_x0000_s3073" name="" r:id="rId1" imgW="914400" imgH="215900" progId="Equation.KSEE3">
                  <p:embed/>
                </p:oleObj>
              </mc:Choice>
              <mc:Fallback>
                <p:oleObj name="" r:id="rId1" imgW="914400" imgH="215900" progId="Equation.KSEE3">
                  <p:embed/>
                  <p:pic>
                    <p:nvPicPr>
                      <p:cNvPr id="0" name="Picture 3072"/>
                      <p:cNvPicPr/>
                      <p:nvPr/>
                    </p:nvPicPr>
                    <p:blipFill>
                      <a:blip r:embed="rId2">
                        <a:lum bright="100000"/>
                      </a:blip>
                      <a:stretch>
                        <a:fillRect/>
                      </a:stretch>
                    </p:blipFill>
                    <p:spPr>
                      <a:xfrm>
                        <a:off x="3168358" y="3524407"/>
                        <a:ext cx="286385" cy="245110"/>
                      </a:xfrm>
                      <a:prstGeom prst="rect">
                        <a:avLst/>
                      </a:prstGeom>
                    </p:spPr>
                  </p:pic>
                </p:oleObj>
              </mc:Fallback>
            </mc:AlternateContent>
          </a:graphicData>
        </a:graphic>
      </p:graphicFrame>
      <p:sp>
        <p:nvSpPr>
          <p:cNvPr id="36" name="Text Box 35"/>
          <p:cNvSpPr txBox="1"/>
          <p:nvPr/>
        </p:nvSpPr>
        <p:spPr>
          <a:xfrm>
            <a:off x="4550410" y="2507615"/>
            <a:ext cx="284480" cy="368300"/>
          </a:xfrm>
          <a:prstGeom prst="rect">
            <a:avLst/>
          </a:prstGeom>
          <a:noFill/>
        </p:spPr>
        <p:txBody>
          <a:bodyPr wrap="none" rtlCol="0">
            <a:spAutoFit/>
          </a:bodyPr>
          <a:p>
            <a:r>
              <a:rPr lang="en-US" i="1">
                <a:latin typeface="Times New Roman" panose="02020603050405020304" charset="0"/>
                <a:cs typeface="Times New Roman" panose="02020603050405020304" charset="0"/>
              </a:rPr>
              <a:t>y</a:t>
            </a:r>
            <a:endParaRPr lang="en-US" i="1" baseline="-25000">
              <a:latin typeface="Times New Roman" panose="02020603050405020304" charset="0"/>
              <a:cs typeface="Times New Roman" panose="02020603050405020304" charset="0"/>
            </a:endParaRPr>
          </a:p>
        </p:txBody>
      </p:sp>
      <p:sp>
        <p:nvSpPr>
          <p:cNvPr id="37" name="Rectangles 36"/>
          <p:cNvSpPr/>
          <p:nvPr/>
        </p:nvSpPr>
        <p:spPr>
          <a:xfrm>
            <a:off x="1631315" y="1758950"/>
            <a:ext cx="1062990" cy="2743200"/>
          </a:xfrm>
          <a:prstGeom prst="rect">
            <a:avLst/>
          </a:prstGeom>
          <a:noFill/>
          <a:ln w="1905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Rectangles 37"/>
          <p:cNvSpPr/>
          <p:nvPr/>
        </p:nvSpPr>
        <p:spPr>
          <a:xfrm>
            <a:off x="3302635" y="1758950"/>
            <a:ext cx="1049020" cy="2743200"/>
          </a:xfrm>
          <a:prstGeom prst="rect">
            <a:avLst/>
          </a:prstGeom>
          <a:noFill/>
          <a:ln w="1905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Text Box 38"/>
          <p:cNvSpPr txBox="1"/>
          <p:nvPr/>
        </p:nvSpPr>
        <p:spPr>
          <a:xfrm>
            <a:off x="1499870" y="4654550"/>
            <a:ext cx="1325880" cy="368300"/>
          </a:xfrm>
          <a:prstGeom prst="rect">
            <a:avLst/>
          </a:prstGeom>
          <a:noFill/>
        </p:spPr>
        <p:txBody>
          <a:bodyPr wrap="none" rtlCol="0">
            <a:spAutoFit/>
          </a:bodyPr>
          <a:p>
            <a:r>
              <a:rPr lang="en-US"/>
              <a:t>Input Layer</a:t>
            </a:r>
            <a:endParaRPr lang="en-US"/>
          </a:p>
        </p:txBody>
      </p:sp>
      <p:sp>
        <p:nvSpPr>
          <p:cNvPr id="40" name="Text Box 39"/>
          <p:cNvSpPr txBox="1"/>
          <p:nvPr/>
        </p:nvSpPr>
        <p:spPr>
          <a:xfrm>
            <a:off x="3075305" y="4654550"/>
            <a:ext cx="1503680" cy="368300"/>
          </a:xfrm>
          <a:prstGeom prst="rect">
            <a:avLst/>
          </a:prstGeom>
          <a:noFill/>
        </p:spPr>
        <p:txBody>
          <a:bodyPr wrap="none" rtlCol="0">
            <a:spAutoFit/>
          </a:bodyPr>
          <a:p>
            <a:r>
              <a:rPr lang="en-US"/>
              <a:t>Output Layer</a:t>
            </a:r>
            <a:endParaRPr lang="en-US"/>
          </a:p>
        </p:txBody>
      </p:sp>
      <p:sp>
        <p:nvSpPr>
          <p:cNvPr id="41" name="Text Box 40"/>
          <p:cNvSpPr txBox="1"/>
          <p:nvPr/>
        </p:nvSpPr>
        <p:spPr>
          <a:xfrm>
            <a:off x="5710555" y="1231900"/>
            <a:ext cx="6078220" cy="1198880"/>
          </a:xfrm>
          <a:prstGeom prst="rect">
            <a:avLst/>
          </a:prstGeom>
          <a:noFill/>
        </p:spPr>
        <p:txBody>
          <a:bodyPr wrap="square" rtlCol="0">
            <a:spAutoFit/>
          </a:bodyPr>
          <a:p>
            <a:pPr marL="285750" indent="-285750" algn="l">
              <a:buFont typeface="Arial" panose="020B0604020202020204" pitchFamily="34" charset="0"/>
              <a:buChar char="•"/>
            </a:pPr>
            <a:r>
              <a:rPr lang="en-US"/>
              <a:t>Dapat digunakan untuk menyelesaikan persoalan :</a:t>
            </a:r>
            <a:endParaRPr lang="en-US"/>
          </a:p>
          <a:p>
            <a:pPr lvl="1" indent="0" algn="l">
              <a:buFont typeface="Wingdings" panose="05000000000000000000" charset="0"/>
              <a:buNone/>
            </a:pPr>
            <a:endParaRPr lang="en-US" i="1"/>
          </a:p>
          <a:p>
            <a:pPr marL="742950" lvl="1" indent="-285750" algn="l">
              <a:buFont typeface="Wingdings" panose="05000000000000000000" charset="0"/>
              <a:buChar char="ü"/>
            </a:pPr>
            <a:r>
              <a:rPr lang="en-US" b="1" i="1"/>
              <a:t>binary classification </a:t>
            </a:r>
            <a:r>
              <a:rPr lang="en-US"/>
              <a:t>(memisahkan input data menjadi dua group/class) </a:t>
            </a:r>
            <a:endParaRPr lang="en-US"/>
          </a:p>
        </p:txBody>
      </p:sp>
      <p:pic>
        <p:nvPicPr>
          <p:cNvPr id="44" name="Picture 43"/>
          <p:cNvPicPr>
            <a:picLocks noChangeAspect="1"/>
          </p:cNvPicPr>
          <p:nvPr/>
        </p:nvPicPr>
        <p:blipFill>
          <a:blip r:embed="rId3"/>
          <a:srcRect l="28868" t="12847" r="-537" b="32161"/>
          <a:stretch>
            <a:fillRect/>
          </a:stretch>
        </p:blipFill>
        <p:spPr>
          <a:xfrm>
            <a:off x="6452870" y="2396490"/>
            <a:ext cx="5183505" cy="22358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742950" y="367030"/>
            <a:ext cx="8183880" cy="645160"/>
          </a:xfrm>
          <a:prstGeom prst="rect">
            <a:avLst/>
          </a:prstGeom>
          <a:noFill/>
        </p:spPr>
        <p:txBody>
          <a:bodyPr wrap="none" rtlCol="0">
            <a:spAutoFit/>
          </a:bodyPr>
          <a:p>
            <a:pPr algn="l"/>
            <a:r>
              <a:rPr lang="en-US" sz="3600">
                <a:sym typeface="+mn-ea"/>
              </a:rPr>
              <a:t>Single Layer Perceptron (SLP) .. (cont.)</a:t>
            </a:r>
            <a:endParaRPr lang="en-US" sz="3600"/>
          </a:p>
        </p:txBody>
      </p:sp>
      <p:sp>
        <p:nvSpPr>
          <p:cNvPr id="12" name="Text Box 11"/>
          <p:cNvSpPr txBox="1"/>
          <p:nvPr/>
        </p:nvSpPr>
        <p:spPr>
          <a:xfrm>
            <a:off x="1036955" y="1231900"/>
            <a:ext cx="5523230" cy="922020"/>
          </a:xfrm>
          <a:prstGeom prst="rect">
            <a:avLst/>
          </a:prstGeom>
          <a:noFill/>
        </p:spPr>
        <p:txBody>
          <a:bodyPr wrap="none" rtlCol="0">
            <a:spAutoFit/>
          </a:bodyPr>
          <a:p>
            <a:pPr marL="285750" indent="-285750" algn="l">
              <a:buFont typeface="Arial" panose="020B0604020202020204" pitchFamily="34" charset="0"/>
              <a:buChar char="•"/>
            </a:pPr>
            <a:r>
              <a:rPr lang="en-US" b="1" i="1"/>
              <a:t>Binary Classification </a:t>
            </a:r>
            <a:r>
              <a:rPr lang="en-US"/>
              <a:t>pada SLP</a:t>
            </a:r>
            <a:endParaRPr lang="en-US"/>
          </a:p>
          <a:p>
            <a:pPr marL="742950" lvl="1" indent="-285750" algn="l">
              <a:buFont typeface="Arial" panose="020B0604020202020204" pitchFamily="34" charset="0"/>
              <a:buChar char="•"/>
            </a:pPr>
            <a:r>
              <a:rPr lang="en-US"/>
              <a:t>input akan dipisahkan pada </a:t>
            </a:r>
            <a:r>
              <a:rPr lang="en-US" b="1"/>
              <a:t>dua group/class</a:t>
            </a:r>
            <a:endParaRPr lang="en-US"/>
          </a:p>
          <a:p>
            <a:pPr marL="742950" lvl="1" indent="-285750" algn="l">
              <a:buFont typeface="Arial" panose="020B0604020202020204" pitchFamily="34" charset="0"/>
              <a:buChar char="•"/>
            </a:pPr>
            <a:r>
              <a:rPr lang="en-US"/>
              <a:t>dua group/class harus </a:t>
            </a:r>
            <a:r>
              <a:rPr lang="en-US" b="1"/>
              <a:t>lineary separable</a:t>
            </a:r>
            <a:endParaRPr lang="en-US" b="1"/>
          </a:p>
        </p:txBody>
      </p:sp>
      <p:pic>
        <p:nvPicPr>
          <p:cNvPr id="3" name="Content Placeholder 2" descr="linsep_new"/>
          <p:cNvPicPr>
            <a:picLocks noChangeAspect="1"/>
          </p:cNvPicPr>
          <p:nvPr>
            <p:ph sz="quarter" idx="13"/>
          </p:nvPr>
        </p:nvPicPr>
        <p:blipFill>
          <a:blip r:embed="rId1"/>
          <a:stretch>
            <a:fillRect/>
          </a:stretch>
        </p:blipFill>
        <p:spPr>
          <a:xfrm>
            <a:off x="1082675" y="2151380"/>
            <a:ext cx="5337810" cy="2554605"/>
          </a:xfrm>
          <a:prstGeom prst="rect">
            <a:avLst/>
          </a:prstGeom>
        </p:spPr>
      </p:pic>
      <p:pic>
        <p:nvPicPr>
          <p:cNvPr id="5" name="Picture 4"/>
          <p:cNvPicPr>
            <a:picLocks noChangeAspect="1"/>
          </p:cNvPicPr>
          <p:nvPr/>
        </p:nvPicPr>
        <p:blipFill>
          <a:blip r:embed="rId2"/>
          <a:srcRect l="27506" t="12804" r="24" b="1589"/>
          <a:stretch>
            <a:fillRect/>
          </a:stretch>
        </p:blipFill>
        <p:spPr>
          <a:xfrm>
            <a:off x="6290945" y="2901950"/>
            <a:ext cx="5779135" cy="3838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custDataLst>
              <p:tags r:id="rId1"/>
            </p:custDataLst>
          </p:nvPr>
        </p:nvSpPr>
        <p:spPr>
          <a:xfrm>
            <a:off x="2350134" y="737870"/>
            <a:ext cx="2857969" cy="1029970"/>
          </a:xfrm>
          <a:prstGeom prst="rect">
            <a:avLst/>
          </a:prstGeom>
          <a:noFill/>
        </p:spPr>
        <p:txBody>
          <a:bodyPr wrap="square" rtlCol="0" anchor="ctr" anchorCtr="0">
            <a:normAutofit fontScale="70000" lnSpcReduction="20000"/>
          </a:bodyPr>
          <a:lstStyle/>
          <a:p>
            <a:pPr algn="ctr"/>
            <a:r>
              <a:rPr lang="en-US" altLang="zh-CN" sz="5400" dirty="0" smtClean="0">
                <a:solidFill>
                  <a:schemeClr val="bg1"/>
                </a:solidFill>
                <a:latin typeface="Arial" panose="020B0604020202020204" pitchFamily="34" charset="0"/>
                <a:ea typeface="汉仪旗黑-85S" panose="00020600040101010101" pitchFamily="18" charset="-122"/>
              </a:rPr>
              <a:t>CONTENTS</a:t>
            </a:r>
            <a:endParaRPr lang="en-US" altLang="zh-CN" sz="5400" dirty="0" smtClean="0">
              <a:solidFill>
                <a:schemeClr val="bg1"/>
              </a:solidFill>
              <a:latin typeface="Arial" panose="020B0604020202020204" pitchFamily="34" charset="0"/>
              <a:ea typeface="汉仪旗黑-85S" panose="00020600040101010101" pitchFamily="18" charset="-122"/>
            </a:endParaRPr>
          </a:p>
        </p:txBody>
      </p:sp>
      <p:grpSp>
        <p:nvGrpSpPr>
          <p:cNvPr id="2" name="组合 1"/>
          <p:cNvGrpSpPr/>
          <p:nvPr>
            <p:custDataLst>
              <p:tags r:id="rId2"/>
            </p:custDataLst>
          </p:nvPr>
        </p:nvGrpSpPr>
        <p:grpSpPr>
          <a:xfrm>
            <a:off x="1089025" y="2548890"/>
            <a:ext cx="431800" cy="519430"/>
            <a:chOff x="2437" y="3202"/>
            <a:chExt cx="680" cy="818"/>
          </a:xfrm>
        </p:grpSpPr>
        <p:sp>
          <p:nvSpPr>
            <p:cNvPr id="9" name="等腰三角形 8"/>
            <p:cNvSpPr/>
            <p:nvPr>
              <p:custDataLst>
                <p:tags r:id="rId3"/>
              </p:custDataLst>
            </p:nvPr>
          </p:nvSpPr>
          <p:spPr>
            <a:xfrm rot="5400000">
              <a:off x="2368" y="3271"/>
              <a:ext cx="818" cy="68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10000"/>
            </a:bodyPr>
            <a:lstStyle/>
            <a:p>
              <a:pPr algn="ctr"/>
              <a:endParaRPr lang="zh-CN" altLang="en-US">
                <a:latin typeface="Arial" panose="020B0604020202020204" pitchFamily="34" charset="0"/>
                <a:ea typeface="Microsoft YaHei" panose="020B0503020204020204" pitchFamily="34" charset="-122"/>
              </a:endParaRPr>
            </a:p>
          </p:txBody>
        </p:sp>
        <p:sp>
          <p:nvSpPr>
            <p:cNvPr id="14" name="矩形 13"/>
            <p:cNvSpPr/>
            <p:nvPr>
              <p:custDataLst>
                <p:tags r:id="rId4"/>
              </p:custDataLst>
            </p:nvPr>
          </p:nvSpPr>
          <p:spPr>
            <a:xfrm>
              <a:off x="2587" y="3247"/>
              <a:ext cx="170" cy="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lstStyle/>
            <a:p>
              <a:pPr algn="ctr"/>
              <a:r>
                <a:rPr lang="en-US" altLang="zh-CN" sz="3200" i="1" dirty="0">
                  <a:latin typeface="Arial" panose="020B0604020202020204" pitchFamily="34" charset="0"/>
                  <a:ea typeface="Microsoft YaHei" panose="020B0503020204020204" pitchFamily="34" charset="-122"/>
                </a:rPr>
                <a:t>1</a:t>
              </a:r>
              <a:endParaRPr lang="zh-CN" altLang="en-US" sz="3200" i="1" dirty="0">
                <a:latin typeface="Arial" panose="020B0604020202020204" pitchFamily="34" charset="0"/>
                <a:ea typeface="Microsoft YaHei" panose="020B0503020204020204" pitchFamily="34" charset="-122"/>
              </a:endParaRPr>
            </a:p>
          </p:txBody>
        </p:sp>
      </p:grpSp>
      <p:sp>
        <p:nvSpPr>
          <p:cNvPr id="30" name="文本框 29"/>
          <p:cNvSpPr txBox="1"/>
          <p:nvPr>
            <p:custDataLst>
              <p:tags r:id="rId5"/>
            </p:custDataLst>
          </p:nvPr>
        </p:nvSpPr>
        <p:spPr>
          <a:xfrm>
            <a:off x="1913255" y="2577465"/>
            <a:ext cx="3731260" cy="494665"/>
          </a:xfrm>
          <a:prstGeom prst="rect">
            <a:avLst/>
          </a:prstGeom>
          <a:noFill/>
        </p:spPr>
        <p:txBody>
          <a:bodyPr wrap="square" rtlCol="0">
            <a:normAutofit fontScale="80000"/>
          </a:bodyPr>
          <a:lstStyle/>
          <a:p>
            <a:r>
              <a:rPr lang="en-US" altLang="zh-CN" sz="2400" b="1" dirty="0">
                <a:solidFill>
                  <a:schemeClr val="bg1"/>
                </a:solidFill>
                <a:latin typeface="Arial" panose="020B0604020202020204" pitchFamily="34" charset="0"/>
                <a:ea typeface="Microsoft YaHei" panose="020B0503020204020204" pitchFamily="34" charset="-122"/>
              </a:rPr>
              <a:t>Konsep Dasar Neural Network</a:t>
            </a:r>
            <a:endParaRPr lang="en-US" altLang="zh-CN" sz="2400" b="1" dirty="0">
              <a:solidFill>
                <a:schemeClr val="bg1"/>
              </a:solidFill>
              <a:latin typeface="Arial" panose="020B0604020202020204" pitchFamily="34" charset="0"/>
              <a:ea typeface="Microsoft YaHei" panose="020B0503020204020204" pitchFamily="34" charset="-122"/>
            </a:endParaRPr>
          </a:p>
        </p:txBody>
      </p:sp>
      <p:grpSp>
        <p:nvGrpSpPr>
          <p:cNvPr id="3" name="组合 2"/>
          <p:cNvGrpSpPr/>
          <p:nvPr>
            <p:custDataLst>
              <p:tags r:id="rId6"/>
            </p:custDataLst>
          </p:nvPr>
        </p:nvGrpSpPr>
        <p:grpSpPr>
          <a:xfrm>
            <a:off x="1089025" y="3235325"/>
            <a:ext cx="431800" cy="519430"/>
            <a:chOff x="2437" y="4528"/>
            <a:chExt cx="680" cy="818"/>
          </a:xfrm>
        </p:grpSpPr>
        <p:sp>
          <p:nvSpPr>
            <p:cNvPr id="39" name="等腰三角形 38"/>
            <p:cNvSpPr/>
            <p:nvPr>
              <p:custDataLst>
                <p:tags r:id="rId7"/>
              </p:custDataLst>
            </p:nvPr>
          </p:nvSpPr>
          <p:spPr>
            <a:xfrm rot="5400000">
              <a:off x="2368" y="4597"/>
              <a:ext cx="818" cy="68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10000"/>
            </a:bodyPr>
            <a:lstStyle/>
            <a:p>
              <a:pPr algn="ctr"/>
              <a:endParaRPr lang="zh-CN" altLang="en-US">
                <a:latin typeface="Arial" panose="020B0604020202020204" pitchFamily="34" charset="0"/>
                <a:ea typeface="Microsoft YaHei" panose="020B0503020204020204" pitchFamily="34" charset="-122"/>
              </a:endParaRPr>
            </a:p>
          </p:txBody>
        </p:sp>
        <p:sp>
          <p:nvSpPr>
            <p:cNvPr id="40" name="矩形 39"/>
            <p:cNvSpPr/>
            <p:nvPr>
              <p:custDataLst>
                <p:tags r:id="rId8"/>
              </p:custDataLst>
            </p:nvPr>
          </p:nvSpPr>
          <p:spPr>
            <a:xfrm>
              <a:off x="2557" y="4574"/>
              <a:ext cx="278" cy="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lstStyle/>
            <a:p>
              <a:pPr algn="ctr"/>
              <a:r>
                <a:rPr lang="en-US" altLang="zh-CN" sz="3200" i="1" dirty="0">
                  <a:latin typeface="Arial" panose="020B0604020202020204" pitchFamily="34" charset="0"/>
                  <a:ea typeface="Microsoft YaHei" panose="020B0503020204020204" pitchFamily="34" charset="-122"/>
                </a:rPr>
                <a:t>2</a:t>
              </a:r>
              <a:endParaRPr lang="zh-CN" altLang="en-US" sz="3200" i="1" dirty="0">
                <a:latin typeface="Arial" panose="020B0604020202020204" pitchFamily="34" charset="0"/>
                <a:ea typeface="Microsoft YaHei" panose="020B0503020204020204" pitchFamily="34" charset="-122"/>
              </a:endParaRPr>
            </a:p>
          </p:txBody>
        </p:sp>
      </p:grpSp>
      <p:sp>
        <p:nvSpPr>
          <p:cNvPr id="37" name="文本框 36"/>
          <p:cNvSpPr txBox="1"/>
          <p:nvPr>
            <p:custDataLst>
              <p:tags r:id="rId9"/>
            </p:custDataLst>
          </p:nvPr>
        </p:nvSpPr>
        <p:spPr>
          <a:xfrm>
            <a:off x="1914525" y="3275965"/>
            <a:ext cx="4693920" cy="494665"/>
          </a:xfrm>
          <a:prstGeom prst="rect">
            <a:avLst/>
          </a:prstGeom>
          <a:noFill/>
        </p:spPr>
        <p:txBody>
          <a:bodyPr wrap="square" rtlCol="0"/>
          <a:lstStyle/>
          <a:p>
            <a:r>
              <a:rPr lang="en-US" altLang="zh-CN" sz="1900" b="1" dirty="0">
                <a:solidFill>
                  <a:schemeClr val="bg1"/>
                </a:solidFill>
                <a:latin typeface="Arial" panose="020B0604020202020204" pitchFamily="34" charset="0"/>
                <a:ea typeface="Microsoft YaHei" panose="020B0503020204020204" pitchFamily="34" charset="-122"/>
              </a:rPr>
              <a:t>Konsep Single Layer Perceptron </a:t>
            </a:r>
            <a:endParaRPr lang="en-US" altLang="zh-CN" sz="1900" b="1" dirty="0">
              <a:solidFill>
                <a:schemeClr val="bg1"/>
              </a:solidFill>
              <a:latin typeface="Arial" panose="020B0604020202020204" pitchFamily="34" charset="0"/>
              <a:ea typeface="Microsoft YaHei" panose="020B0503020204020204" pitchFamily="34" charset="-122"/>
            </a:endParaRPr>
          </a:p>
        </p:txBody>
      </p:sp>
      <p:grpSp>
        <p:nvGrpSpPr>
          <p:cNvPr id="4" name="组合 2"/>
          <p:cNvGrpSpPr/>
          <p:nvPr>
            <p:custDataLst>
              <p:tags r:id="rId10"/>
            </p:custDataLst>
          </p:nvPr>
        </p:nvGrpSpPr>
        <p:grpSpPr>
          <a:xfrm>
            <a:off x="1089025" y="3935095"/>
            <a:ext cx="431800" cy="519430"/>
            <a:chOff x="2437" y="4528"/>
            <a:chExt cx="680" cy="818"/>
          </a:xfrm>
        </p:grpSpPr>
        <p:sp>
          <p:nvSpPr>
            <p:cNvPr id="5" name="等腰三角形 38"/>
            <p:cNvSpPr/>
            <p:nvPr>
              <p:custDataLst>
                <p:tags r:id="rId11"/>
              </p:custDataLst>
            </p:nvPr>
          </p:nvSpPr>
          <p:spPr>
            <a:xfrm rot="5400000">
              <a:off x="2368" y="4597"/>
              <a:ext cx="818" cy="68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10000"/>
            </a:bodyPr>
            <a:p>
              <a:pPr algn="ctr"/>
              <a:endParaRPr lang="zh-CN" altLang="en-US">
                <a:latin typeface="Arial" panose="020B0604020202020204" pitchFamily="34" charset="0"/>
                <a:ea typeface="Microsoft YaHei" panose="020B0503020204020204" pitchFamily="34" charset="-122"/>
              </a:endParaRPr>
            </a:p>
          </p:txBody>
        </p:sp>
        <p:sp>
          <p:nvSpPr>
            <p:cNvPr id="6" name="矩形 39"/>
            <p:cNvSpPr/>
            <p:nvPr>
              <p:custDataLst>
                <p:tags r:id="rId12"/>
              </p:custDataLst>
            </p:nvPr>
          </p:nvSpPr>
          <p:spPr>
            <a:xfrm>
              <a:off x="2557" y="4574"/>
              <a:ext cx="278" cy="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p>
              <a:pPr algn="ctr"/>
              <a:r>
                <a:rPr lang="en-US" altLang="zh-CN" sz="3200" i="1" dirty="0">
                  <a:latin typeface="Arial" panose="020B0604020202020204" pitchFamily="34" charset="0"/>
                  <a:ea typeface="Microsoft YaHei" panose="020B0503020204020204" pitchFamily="34" charset="-122"/>
                </a:rPr>
                <a:t>3</a:t>
              </a:r>
              <a:endParaRPr lang="en-US" altLang="zh-CN" sz="3200" i="1" dirty="0">
                <a:latin typeface="Arial" panose="020B0604020202020204" pitchFamily="34" charset="0"/>
                <a:ea typeface="Microsoft YaHei" panose="020B0503020204020204" pitchFamily="34" charset="-122"/>
              </a:endParaRPr>
            </a:p>
          </p:txBody>
        </p:sp>
      </p:grpSp>
      <p:sp>
        <p:nvSpPr>
          <p:cNvPr id="7" name="文本框 36"/>
          <p:cNvSpPr txBox="1"/>
          <p:nvPr>
            <p:custDataLst>
              <p:tags r:id="rId13"/>
            </p:custDataLst>
          </p:nvPr>
        </p:nvSpPr>
        <p:spPr>
          <a:xfrm>
            <a:off x="1913255" y="3963670"/>
            <a:ext cx="5668010" cy="494665"/>
          </a:xfrm>
          <a:prstGeom prst="rect">
            <a:avLst/>
          </a:prstGeom>
          <a:noFill/>
        </p:spPr>
        <p:txBody>
          <a:bodyPr wrap="square" rtlCol="0"/>
          <a:p>
            <a:endParaRPr lang="en-US" altLang="zh-CN" sz="1900" b="1" dirty="0">
              <a:solidFill>
                <a:schemeClr val="bg1"/>
              </a:solidFill>
              <a:latin typeface="Arial" panose="020B0604020202020204" pitchFamily="34" charset="0"/>
              <a:ea typeface="Microsoft YaHei" panose="020B0503020204020204" pitchFamily="34" charset="-122"/>
            </a:endParaRPr>
          </a:p>
        </p:txBody>
      </p:sp>
      <p:grpSp>
        <p:nvGrpSpPr>
          <p:cNvPr id="8" name="组合 2"/>
          <p:cNvGrpSpPr/>
          <p:nvPr>
            <p:custDataLst>
              <p:tags r:id="rId14"/>
            </p:custDataLst>
          </p:nvPr>
        </p:nvGrpSpPr>
        <p:grpSpPr>
          <a:xfrm>
            <a:off x="1089025" y="4645025"/>
            <a:ext cx="431800" cy="519430"/>
            <a:chOff x="2437" y="4528"/>
            <a:chExt cx="680" cy="818"/>
          </a:xfrm>
        </p:grpSpPr>
        <p:sp>
          <p:nvSpPr>
            <p:cNvPr id="10" name="等腰三角形 38"/>
            <p:cNvSpPr/>
            <p:nvPr>
              <p:custDataLst>
                <p:tags r:id="rId15"/>
              </p:custDataLst>
            </p:nvPr>
          </p:nvSpPr>
          <p:spPr>
            <a:xfrm rot="5400000">
              <a:off x="2368" y="4597"/>
              <a:ext cx="818" cy="68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10000"/>
            </a:bodyPr>
            <a:p>
              <a:pPr algn="ctr"/>
              <a:endParaRPr lang="zh-CN" altLang="en-US">
                <a:latin typeface="Arial" panose="020B0604020202020204" pitchFamily="34" charset="0"/>
                <a:ea typeface="Microsoft YaHei" panose="020B0503020204020204" pitchFamily="34" charset="-122"/>
              </a:endParaRPr>
            </a:p>
          </p:txBody>
        </p:sp>
        <p:sp>
          <p:nvSpPr>
            <p:cNvPr id="11" name="矩形 39"/>
            <p:cNvSpPr/>
            <p:nvPr>
              <p:custDataLst>
                <p:tags r:id="rId16"/>
              </p:custDataLst>
            </p:nvPr>
          </p:nvSpPr>
          <p:spPr>
            <a:xfrm>
              <a:off x="2557" y="4574"/>
              <a:ext cx="278" cy="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p>
              <a:pPr algn="ctr"/>
              <a:r>
                <a:rPr lang="en-US" altLang="zh-CN" sz="3200" i="1" dirty="0">
                  <a:latin typeface="Arial" panose="020B0604020202020204" pitchFamily="34" charset="0"/>
                  <a:ea typeface="Microsoft YaHei" panose="020B0503020204020204" pitchFamily="34" charset="-122"/>
                </a:rPr>
                <a:t>4</a:t>
              </a:r>
              <a:endParaRPr lang="en-US" altLang="zh-CN" sz="3200" i="1" dirty="0">
                <a:latin typeface="Arial" panose="020B0604020202020204" pitchFamily="34" charset="0"/>
                <a:ea typeface="Microsoft YaHei" panose="020B0503020204020204" pitchFamily="34" charset="-122"/>
              </a:endParaRPr>
            </a:p>
          </p:txBody>
        </p:sp>
      </p:grpSp>
      <p:sp>
        <p:nvSpPr>
          <p:cNvPr id="12" name="文本框 36"/>
          <p:cNvSpPr txBox="1"/>
          <p:nvPr>
            <p:custDataLst>
              <p:tags r:id="rId17"/>
            </p:custDataLst>
          </p:nvPr>
        </p:nvSpPr>
        <p:spPr>
          <a:xfrm>
            <a:off x="1913255" y="4671060"/>
            <a:ext cx="3943985" cy="494665"/>
          </a:xfrm>
          <a:prstGeom prst="rect">
            <a:avLst/>
          </a:prstGeom>
          <a:noFill/>
        </p:spPr>
        <p:txBody>
          <a:bodyPr wrap="square" rtlCol="0"/>
          <a:p>
            <a:r>
              <a:rPr lang="en-US" altLang="zh-CN" sz="1900" b="1" dirty="0">
                <a:solidFill>
                  <a:schemeClr val="bg1"/>
                </a:solidFill>
                <a:latin typeface="Arial" panose="020B0604020202020204" pitchFamily="34" charset="0"/>
                <a:ea typeface="Microsoft YaHei" panose="020B0503020204020204" pitchFamily="34" charset="-122"/>
              </a:rPr>
              <a:t>Konsep </a:t>
            </a:r>
            <a:r>
              <a:rPr lang="en-US" altLang="zh-CN" sz="1900" b="1" dirty="0">
                <a:solidFill>
                  <a:schemeClr val="bg1"/>
                </a:solidFill>
                <a:latin typeface="Arial" panose="020B0604020202020204" pitchFamily="34" charset="0"/>
                <a:ea typeface="Microsoft YaHei" panose="020B0503020204020204" pitchFamily="34" charset="-122"/>
                <a:sym typeface="+mn-ea"/>
              </a:rPr>
              <a:t>Multi Layer Perceptron</a:t>
            </a:r>
            <a:endParaRPr lang="en-US" altLang="zh-CN" sz="1900" b="1" dirty="0">
              <a:solidFill>
                <a:schemeClr val="bg1"/>
              </a:solidFill>
              <a:latin typeface="Arial" panose="020B0604020202020204" pitchFamily="34" charset="0"/>
              <a:ea typeface="Microsoft YaHei" panose="020B0503020204020204" pitchFamily="34" charset="-122"/>
            </a:endParaRPr>
          </a:p>
        </p:txBody>
      </p:sp>
      <p:grpSp>
        <p:nvGrpSpPr>
          <p:cNvPr id="13" name="组合 2"/>
          <p:cNvGrpSpPr/>
          <p:nvPr>
            <p:custDataLst>
              <p:tags r:id="rId18"/>
            </p:custDataLst>
          </p:nvPr>
        </p:nvGrpSpPr>
        <p:grpSpPr>
          <a:xfrm>
            <a:off x="1089025" y="5366385"/>
            <a:ext cx="431800" cy="519430"/>
            <a:chOff x="2437" y="4528"/>
            <a:chExt cx="680" cy="818"/>
          </a:xfrm>
        </p:grpSpPr>
        <p:sp>
          <p:nvSpPr>
            <p:cNvPr id="15" name="等腰三角形 38"/>
            <p:cNvSpPr/>
            <p:nvPr>
              <p:custDataLst>
                <p:tags r:id="rId19"/>
              </p:custDataLst>
            </p:nvPr>
          </p:nvSpPr>
          <p:spPr>
            <a:xfrm rot="5400000">
              <a:off x="2368" y="4597"/>
              <a:ext cx="818" cy="68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10000"/>
            </a:bodyPr>
            <a:p>
              <a:pPr algn="ctr"/>
              <a:endParaRPr lang="zh-CN" altLang="en-US">
                <a:latin typeface="Arial" panose="020B0604020202020204" pitchFamily="34" charset="0"/>
                <a:ea typeface="Microsoft YaHei" panose="020B0503020204020204" pitchFamily="34" charset="-122"/>
              </a:endParaRPr>
            </a:p>
          </p:txBody>
        </p:sp>
        <p:sp>
          <p:nvSpPr>
            <p:cNvPr id="16" name="矩形 39"/>
            <p:cNvSpPr/>
            <p:nvPr>
              <p:custDataLst>
                <p:tags r:id="rId20"/>
              </p:custDataLst>
            </p:nvPr>
          </p:nvSpPr>
          <p:spPr>
            <a:xfrm>
              <a:off x="2557" y="4574"/>
              <a:ext cx="278" cy="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p>
              <a:pPr algn="ctr"/>
              <a:r>
                <a:rPr lang="en-US" altLang="zh-CN" sz="3200" i="1" dirty="0">
                  <a:latin typeface="Arial" panose="020B0604020202020204" pitchFamily="34" charset="0"/>
                  <a:ea typeface="Microsoft YaHei" panose="020B0503020204020204" pitchFamily="34" charset="-122"/>
                </a:rPr>
                <a:t>5</a:t>
              </a:r>
              <a:endParaRPr lang="en-US" altLang="zh-CN" sz="3200" i="1" dirty="0">
                <a:latin typeface="Arial" panose="020B0604020202020204" pitchFamily="34" charset="0"/>
                <a:ea typeface="Microsoft YaHei" panose="020B0503020204020204" pitchFamily="34" charset="-122"/>
              </a:endParaRPr>
            </a:p>
          </p:txBody>
        </p:sp>
      </p:grpSp>
      <p:sp>
        <p:nvSpPr>
          <p:cNvPr id="17" name="文本框 36"/>
          <p:cNvSpPr txBox="1"/>
          <p:nvPr>
            <p:custDataLst>
              <p:tags r:id="rId21"/>
            </p:custDataLst>
          </p:nvPr>
        </p:nvSpPr>
        <p:spPr>
          <a:xfrm>
            <a:off x="1913255" y="5392420"/>
            <a:ext cx="6134735" cy="494665"/>
          </a:xfrm>
          <a:prstGeom prst="rect">
            <a:avLst/>
          </a:prstGeom>
          <a:noFill/>
        </p:spPr>
        <p:txBody>
          <a:bodyPr wrap="square" rtlCol="0"/>
          <a:p>
            <a:r>
              <a:rPr lang="en-US" altLang="zh-CN" sz="1900" b="1" dirty="0">
                <a:solidFill>
                  <a:schemeClr val="bg1"/>
                </a:solidFill>
                <a:latin typeface="Arial" panose="020B0604020202020204" pitchFamily="34" charset="0"/>
                <a:ea typeface="Microsoft YaHei" panose="020B0503020204020204" pitchFamily="34" charset="-122"/>
                <a:sym typeface="+mn-ea"/>
              </a:rPr>
              <a:t>Multi Layer Perceptron menggunakan Keras</a:t>
            </a:r>
            <a:endParaRPr lang="en-US" altLang="zh-CN" sz="1900" b="1" dirty="0">
              <a:solidFill>
                <a:schemeClr val="bg1"/>
              </a:solidFill>
              <a:latin typeface="Arial" panose="020B0604020202020204" pitchFamily="34" charset="0"/>
              <a:ea typeface="Microsoft YaHei" panose="020B0503020204020204" pitchFamily="34" charset="-122"/>
            </a:endParaRPr>
          </a:p>
        </p:txBody>
      </p:sp>
      <p:sp>
        <p:nvSpPr>
          <p:cNvPr id="18" name="文本框 36"/>
          <p:cNvSpPr txBox="1"/>
          <p:nvPr>
            <p:custDataLst>
              <p:tags r:id="rId22"/>
            </p:custDataLst>
          </p:nvPr>
        </p:nvSpPr>
        <p:spPr>
          <a:xfrm>
            <a:off x="1914525" y="3964305"/>
            <a:ext cx="4693920" cy="494665"/>
          </a:xfrm>
          <a:prstGeom prst="rect">
            <a:avLst/>
          </a:prstGeom>
          <a:noFill/>
        </p:spPr>
        <p:txBody>
          <a:bodyPr wrap="square" rtlCol="0"/>
          <a:p>
            <a:r>
              <a:rPr lang="en-US" altLang="zh-CN" sz="1900" b="1" dirty="0">
                <a:solidFill>
                  <a:schemeClr val="bg1"/>
                </a:solidFill>
                <a:latin typeface="Arial" panose="020B0604020202020204" pitchFamily="34" charset="0"/>
                <a:ea typeface="Microsoft YaHei" panose="020B0503020204020204" pitchFamily="34" charset="-122"/>
              </a:rPr>
              <a:t>Single Layer Perceptron From Scratch </a:t>
            </a:r>
            <a:endParaRPr lang="en-US" altLang="zh-CN" sz="1900" b="1" dirty="0">
              <a:solidFill>
                <a:schemeClr val="bg1"/>
              </a:solidFill>
              <a:latin typeface="Arial" panose="020B0604020202020204" pitchFamily="34" charset="0"/>
              <a:ea typeface="Microsoft YaHei" panose="020B0503020204020204" pitchFamily="34" charset="-122"/>
            </a:endParaRPr>
          </a:p>
        </p:txBody>
      </p:sp>
    </p:spTree>
    <p:custDataLst>
      <p:tags r:id="rId2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742950" y="367030"/>
            <a:ext cx="9428480" cy="645160"/>
          </a:xfrm>
          <a:prstGeom prst="rect">
            <a:avLst/>
          </a:prstGeom>
          <a:noFill/>
        </p:spPr>
        <p:txBody>
          <a:bodyPr wrap="none" rtlCol="0">
            <a:spAutoFit/>
          </a:bodyPr>
          <a:p>
            <a:pPr algn="l"/>
            <a:r>
              <a:rPr lang="en-US" sz="3600">
                <a:sym typeface="+mn-ea"/>
              </a:rPr>
              <a:t>Learning pada Single Layer Perceptron (SLP)</a:t>
            </a:r>
            <a:endParaRPr lang="en-US" sz="3600"/>
          </a:p>
        </p:txBody>
      </p:sp>
      <p:graphicFrame>
        <p:nvGraphicFramePr>
          <p:cNvPr id="9" name="Content Placeholder 8">
            <a:hlinkClick r:id="" action="ppaction://ole?verb="/>
          </p:cNvPr>
          <p:cNvGraphicFramePr>
            <a:graphicFrameLocks noChangeAspect="1"/>
          </p:cNvGraphicFramePr>
          <p:nvPr>
            <p:ph sz="half" idx="1"/>
          </p:nvPr>
        </p:nvGraphicFramePr>
        <p:xfrm>
          <a:off x="1479893" y="1896902"/>
          <a:ext cx="3171825" cy="610870"/>
        </p:xfrm>
        <a:graphic>
          <a:graphicData uri="http://schemas.openxmlformats.org/presentationml/2006/ole">
            <mc:AlternateContent xmlns:mc="http://schemas.openxmlformats.org/markup-compatibility/2006">
              <mc:Choice xmlns:v="urn:schemas-microsoft-com:vml" Requires="v">
                <p:oleObj spid="_x0000_s1025" name="" r:id="rId1" imgW="2344420" imgH="901700" progId="Equation.KSEE3">
                  <p:embed/>
                </p:oleObj>
              </mc:Choice>
              <mc:Fallback>
                <p:oleObj name="" r:id="rId1" imgW="2344420" imgH="901700" progId="Equation.KSEE3">
                  <p:embed/>
                  <p:pic>
                    <p:nvPicPr>
                      <p:cNvPr id="0" name="Picture 1024"/>
                      <p:cNvPicPr/>
                      <p:nvPr/>
                    </p:nvPicPr>
                    <p:blipFill>
                      <a:blip r:embed="rId2"/>
                      <a:stretch>
                        <a:fillRect/>
                      </a:stretch>
                    </p:blipFill>
                    <p:spPr>
                      <a:xfrm>
                        <a:off x="1479893" y="1896902"/>
                        <a:ext cx="3171825" cy="610870"/>
                      </a:xfrm>
                      <a:prstGeom prst="rect">
                        <a:avLst/>
                      </a:prstGeom>
                    </p:spPr>
                  </p:pic>
                </p:oleObj>
              </mc:Fallback>
            </mc:AlternateContent>
          </a:graphicData>
        </a:graphic>
      </p:graphicFrame>
      <p:sp>
        <p:nvSpPr>
          <p:cNvPr id="8" name="Text Box 7"/>
          <p:cNvSpPr txBox="1"/>
          <p:nvPr/>
        </p:nvSpPr>
        <p:spPr>
          <a:xfrm>
            <a:off x="1116965" y="1120140"/>
            <a:ext cx="6450330" cy="3415030"/>
          </a:xfrm>
          <a:prstGeom prst="rect">
            <a:avLst/>
          </a:prstGeom>
          <a:noFill/>
        </p:spPr>
        <p:txBody>
          <a:bodyPr wrap="square" rtlCol="0" anchor="t">
            <a:spAutoFit/>
          </a:bodyPr>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Inisialisasi </a:t>
            </a:r>
            <a:r>
              <a:rPr lang="en-US">
                <a:latin typeface="Arial" panose="020B0604020202020204" pitchFamily="34" charset="0"/>
                <a:cs typeface="Arial" panose="020B0604020202020204" pitchFamily="34" charset="0"/>
              </a:rPr>
              <a:t>nilai bobot </a:t>
            </a:r>
            <a:r>
              <a:rPr lang="en-US" sz="2400" i="1">
                <a:latin typeface="Times New Roman" panose="02020603050405020304" charset="0"/>
                <a:cs typeface="Times New Roman" panose="02020603050405020304" charset="0"/>
              </a:rPr>
              <a:t>w</a:t>
            </a:r>
            <a:r>
              <a:rPr lang="en-US">
                <a:latin typeface="Arial" panose="020B0604020202020204" pitchFamily="34" charset="0"/>
                <a:cs typeface="Arial" panose="020B0604020202020204" pitchFamily="34" charset="0"/>
              </a:rPr>
              <a:t> dan bias </a:t>
            </a:r>
            <a:r>
              <a:rPr lang="en-US" sz="2400" i="1">
                <a:latin typeface="Times New Roman" panose="02020603050405020304" charset="0"/>
                <a:cs typeface="Times New Roman" panose="02020603050405020304" charset="0"/>
              </a:rPr>
              <a:t>b</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feedforward </a:t>
            </a:r>
            <a:r>
              <a:rPr lang="en-US">
                <a:latin typeface="Arial" panose="020B0604020202020204" pitchFamily="34" charset="0"/>
                <a:cs typeface="Arial" panose="020B0604020202020204" pitchFamily="34" charset="0"/>
              </a:rPr>
              <a:t>hitung output (</a:t>
            </a:r>
            <a:r>
              <a:rPr lang="en-US" sz="2400" i="1">
                <a:latin typeface="Times New Roman" panose="02020603050405020304" charset="0"/>
                <a:cs typeface="Times New Roman" panose="02020603050405020304" charset="0"/>
              </a:rPr>
              <a:t>y</a:t>
            </a:r>
            <a:r>
              <a:rPr lang="en-US">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indent="0">
              <a:buFont typeface="Arial" panose="020B0604020202020204" pitchFamily="34" charset="0"/>
              <a:buNone/>
            </a:pP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update </a:t>
            </a:r>
            <a:r>
              <a:rPr lang="en-US">
                <a:latin typeface="Arial" panose="020B0604020202020204" pitchFamily="34" charset="0"/>
                <a:cs typeface="Arial" panose="020B0604020202020204" pitchFamily="34" charset="0"/>
              </a:rPr>
              <a:t>weight dan bobot </a:t>
            </a:r>
            <a:r>
              <a:rPr lang="en-US" sz="2400" i="1">
                <a:latin typeface="Times New Roman" panose="02020603050405020304" charset="0"/>
                <a:cs typeface="Times New Roman" panose="02020603050405020304" charset="0"/>
                <a:sym typeface="+mn-ea"/>
              </a:rPr>
              <a:t>w </a:t>
            </a:r>
            <a:r>
              <a:rPr lang="en-US">
                <a:latin typeface="Arial" panose="020B0604020202020204" pitchFamily="34" charset="0"/>
                <a:cs typeface="Arial" panose="020B0604020202020204" pitchFamily="34" charset="0"/>
                <a:sym typeface="+mn-ea"/>
              </a:rPr>
              <a:t>menggunakan </a:t>
            </a:r>
            <a:r>
              <a:rPr lang="en-US" b="1">
                <a:latin typeface="Arial" panose="020B0604020202020204" pitchFamily="34" charset="0"/>
                <a:cs typeface="Arial" panose="020B0604020202020204" pitchFamily="34" charset="0"/>
                <a:sym typeface="+mn-ea"/>
              </a:rPr>
              <a:t>delta rule</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hitung error , pada kasus ini bisa gunakan RMS,</a:t>
            </a:r>
            <a:endParaRPr lang="en-US">
              <a:latin typeface="Arial" panose="020B0604020202020204" pitchFamily="34" charset="0"/>
              <a:cs typeface="Arial" panose="020B0604020202020204" pitchFamily="34" charset="0"/>
            </a:endParaRPr>
          </a:p>
          <a:p>
            <a:pPr indent="0">
              <a:buFont typeface="Arial" panose="020B0604020202020204" pitchFamily="34" charset="0"/>
              <a:buNone/>
            </a:pPr>
            <a:endParaRPr lang="en-US">
              <a:latin typeface="Arial" panose="020B0604020202020204" pitchFamily="34" charset="0"/>
              <a:cs typeface="Arial" panose="020B0604020202020204" pitchFamily="34" charset="0"/>
            </a:endParaRPr>
          </a:p>
          <a:p>
            <a:pPr indent="0">
              <a:buFont typeface="Arial" panose="020B0604020202020204" pitchFamily="34" charset="0"/>
              <a:buNone/>
            </a:pPr>
            <a:endParaRPr lang="en-US">
              <a:latin typeface="Arial" panose="020B0604020202020204" pitchFamily="34" charset="0"/>
              <a:cs typeface="Arial" panose="020B0604020202020204" pitchFamily="34" charset="0"/>
            </a:endParaRPr>
          </a:p>
          <a:p>
            <a:pPr indent="0">
              <a:buFont typeface="Arial" panose="020B0604020202020204" pitchFamily="34" charset="0"/>
              <a:buNone/>
            </a:pPr>
            <a:endParaRPr lang="en-US">
              <a:latin typeface="Arial" panose="020B0604020202020204" pitchFamily="34" charset="0"/>
              <a:cs typeface="Arial" panose="020B0604020202020204" pitchFamily="34" charset="0"/>
            </a:endParaRPr>
          </a:p>
        </p:txBody>
      </p:sp>
      <p:graphicFrame>
        <p:nvGraphicFramePr>
          <p:cNvPr id="14" name="Content Placeholder 13">
            <a:hlinkClick r:id="" action="ppaction://ole?verb="/>
          </p:cNvPr>
          <p:cNvGraphicFramePr>
            <a:graphicFrameLocks noChangeAspect="1"/>
          </p:cNvGraphicFramePr>
          <p:nvPr>
            <p:ph sz="half" idx="2"/>
          </p:nvPr>
        </p:nvGraphicFramePr>
        <p:xfrm>
          <a:off x="1367155" y="3711575"/>
          <a:ext cx="2680970" cy="1127760"/>
        </p:xfrm>
        <a:graphic>
          <a:graphicData uri="http://schemas.openxmlformats.org/presentationml/2006/ole">
            <mc:AlternateContent xmlns:mc="http://schemas.openxmlformats.org/markup-compatibility/2006">
              <mc:Choice xmlns:v="urn:schemas-microsoft-com:vml" Requires="v">
                <p:oleObj spid="_x0000_s5121" name="" r:id="rId3" imgW="1091565" imgH="431800" progId="Equation.KSEE3">
                  <p:embed/>
                </p:oleObj>
              </mc:Choice>
              <mc:Fallback>
                <p:oleObj name="" r:id="rId3" imgW="1091565" imgH="431800" progId="Equation.KSEE3">
                  <p:embed/>
                  <p:pic>
                    <p:nvPicPr>
                      <p:cNvPr id="0" name="Picture 5120"/>
                      <p:cNvPicPr/>
                      <p:nvPr/>
                    </p:nvPicPr>
                    <p:blipFill>
                      <a:blip r:embed="rId4"/>
                      <a:stretch>
                        <a:fillRect/>
                      </a:stretch>
                    </p:blipFill>
                    <p:spPr>
                      <a:xfrm>
                        <a:off x="1367155" y="3711575"/>
                        <a:ext cx="2680970" cy="112776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742950" y="367030"/>
            <a:ext cx="9428480" cy="645160"/>
          </a:xfrm>
          <a:prstGeom prst="rect">
            <a:avLst/>
          </a:prstGeom>
          <a:noFill/>
        </p:spPr>
        <p:txBody>
          <a:bodyPr wrap="none" rtlCol="0">
            <a:spAutoFit/>
          </a:bodyPr>
          <a:p>
            <a:pPr algn="l"/>
            <a:r>
              <a:rPr lang="en-US" sz="3600">
                <a:sym typeface="+mn-ea"/>
              </a:rPr>
              <a:t>Learning pada Single Layer Perceptron (SLP)</a:t>
            </a:r>
            <a:endParaRPr lang="en-US" sz="3600"/>
          </a:p>
        </p:txBody>
      </p:sp>
      <p:sp>
        <p:nvSpPr>
          <p:cNvPr id="4" name="Text Box 3"/>
          <p:cNvSpPr txBox="1"/>
          <p:nvPr/>
        </p:nvSpPr>
        <p:spPr>
          <a:xfrm>
            <a:off x="843280" y="1308100"/>
            <a:ext cx="6450330" cy="3322955"/>
          </a:xfrm>
          <a:prstGeom prst="rect">
            <a:avLst/>
          </a:prstGeom>
          <a:noFill/>
        </p:spPr>
        <p:txBody>
          <a:bodyPr wrap="square" rtlCol="0" anchor="t">
            <a:spAutoFit/>
          </a:bodyPr>
          <a:p>
            <a:pPr marL="285750" indent="-285750">
              <a:buFont typeface="Arial" panose="020B0604020202020204" pitchFamily="34" charset="0"/>
              <a:buChar char="•"/>
            </a:pPr>
            <a:r>
              <a:rPr lang="en-US" b="1"/>
              <a:t>Delta Rule</a:t>
            </a:r>
            <a:r>
              <a:rPr lang="en-US"/>
              <a:t> digunakan untuk meng-update weight </a:t>
            </a:r>
            <a:r>
              <a:rPr lang="en-US"/>
              <a:t>pada saat proses training, </a:t>
            </a:r>
            <a:endParaRPr lang="en-US"/>
          </a:p>
          <a:p>
            <a:pPr marL="285750" indent="-285750">
              <a:buFont typeface="Arial" panose="020B0604020202020204" pitchFamily="34" charset="0"/>
              <a:buChar char="•"/>
            </a:pPr>
            <a:r>
              <a:rPr lang="en-US"/>
              <a:t>Nilai ‘</a:t>
            </a:r>
            <a:r>
              <a:rPr lang="en-US" i="1"/>
              <a:t>weight</a:t>
            </a:r>
            <a:r>
              <a:rPr lang="en-US"/>
              <a:t>’ akan diatur sedemikian rupa sehingga hasil perhitungan tepat dengan output sebenarnya.</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lvl="1" indent="0">
              <a:buFont typeface="Arial" panose="020B0604020202020204" pitchFamily="34" charset="0"/>
              <a:buNone/>
            </a:pPr>
            <a:endParaRPr lang="en-US"/>
          </a:p>
          <a:p>
            <a:pPr lvl="1" indent="0">
              <a:buFont typeface="Arial" panose="020B0604020202020204" pitchFamily="34" charset="0"/>
              <a:buNone/>
            </a:pPr>
            <a:r>
              <a:rPr lang="en-US" sz="2800" i="1">
                <a:latin typeface="Times New Roman" panose="02020603050405020304" charset="0"/>
                <a:cs typeface="Times New Roman" panose="02020603050405020304" charset="0"/>
              </a:rPr>
              <a:t>η </a:t>
            </a:r>
            <a:r>
              <a:rPr lang="en-US">
                <a:latin typeface="Arial" panose="020B0604020202020204" pitchFamily="34" charset="0"/>
                <a:cs typeface="Arial" panose="020B0604020202020204" pitchFamily="34" charset="0"/>
              </a:rPr>
              <a:t>merupakan learning rate</a:t>
            </a:r>
            <a:endParaRPr lang="en-US">
              <a:latin typeface="Arial" panose="020B0604020202020204" pitchFamily="34" charset="0"/>
              <a:cs typeface="Arial" panose="020B0604020202020204" pitchFamily="34" charset="0"/>
            </a:endParaRPr>
          </a:p>
          <a:p>
            <a:pPr marL="0" lvl="1" indent="0">
              <a:buFont typeface="Arial" panose="020B0604020202020204" pitchFamily="34" charset="0"/>
              <a:buNone/>
            </a:pPr>
            <a:r>
              <a:rPr lang="en-US" sz="2800" i="1">
                <a:latin typeface="Times New Roman" panose="02020603050405020304" charset="0"/>
                <a:cs typeface="Times New Roman" panose="02020603050405020304" charset="0"/>
              </a:rPr>
              <a:t>     d</a:t>
            </a:r>
            <a:r>
              <a:rPr lang="en-US">
                <a:latin typeface="Arial" panose="020B0604020202020204" pitchFamily="34" charset="0"/>
                <a:cs typeface="Arial" panose="020B0604020202020204" pitchFamily="34" charset="0"/>
              </a:rPr>
              <a:t> merupakan </a:t>
            </a:r>
            <a:r>
              <a:rPr lang="en-US" sz="2800">
                <a:latin typeface="Arial" panose="020B0604020202020204" pitchFamily="34" charset="0"/>
                <a:cs typeface="Arial" panose="020B0604020202020204" pitchFamily="34" charset="0"/>
                <a:sym typeface="+mn-ea"/>
              </a:rPr>
              <a:t> </a:t>
            </a:r>
            <a:r>
              <a:rPr lang="en-US" sz="2400" i="1">
                <a:latin typeface="Times New Roman" panose="02020603050405020304" charset="0"/>
                <a:cs typeface="Times New Roman" panose="02020603050405020304" charset="0"/>
                <a:sym typeface="+mn-ea"/>
              </a:rPr>
              <a:t>y</a:t>
            </a:r>
            <a:r>
              <a:rPr lang="en-US" sz="2400" i="1" baseline="-25000">
                <a:latin typeface="Times New Roman" panose="02020603050405020304" charset="0"/>
                <a:cs typeface="Times New Roman" panose="02020603050405020304" charset="0"/>
                <a:sym typeface="+mn-ea"/>
              </a:rPr>
              <a:t>pred</a:t>
            </a:r>
            <a:r>
              <a:rPr lang="en-US" sz="2400" i="1">
                <a:latin typeface="Times New Roman" panose="02020603050405020304" charset="0"/>
                <a:cs typeface="Times New Roman" panose="02020603050405020304" charset="0"/>
                <a:sym typeface="+mn-ea"/>
              </a:rPr>
              <a:t> - y</a:t>
            </a:r>
            <a:r>
              <a:rPr lang="en-US" sz="2800">
                <a:latin typeface="Arial" panose="020B0604020202020204" pitchFamily="34" charset="0"/>
                <a:cs typeface="Arial" panose="020B0604020202020204" pitchFamily="34" charset="0"/>
              </a:rPr>
              <a:t> </a:t>
            </a:r>
            <a:endParaRPr lang="en-US" sz="2800">
              <a:latin typeface="Arial" panose="020B0604020202020204" pitchFamily="34" charset="0"/>
              <a:cs typeface="Arial" panose="020B0604020202020204" pitchFamily="34" charset="0"/>
            </a:endParaRPr>
          </a:p>
          <a:p>
            <a:pPr lvl="1" indent="0">
              <a:buFont typeface="Arial" panose="020B0604020202020204" pitchFamily="34" charset="0"/>
              <a:buNone/>
            </a:pPr>
            <a:r>
              <a:rPr lang="en-US" sz="2800" i="1">
                <a:latin typeface="Times New Roman" panose="02020603050405020304" charset="0"/>
                <a:cs typeface="Times New Roman" panose="02020603050405020304" charset="0"/>
              </a:rPr>
              <a:t>x</a:t>
            </a:r>
            <a:r>
              <a:rPr lang="en-US">
                <a:latin typeface="Arial" panose="020B0604020202020204" pitchFamily="34" charset="0"/>
                <a:cs typeface="Arial" panose="020B0604020202020204" pitchFamily="34" charset="0"/>
              </a:rPr>
              <a:t> merupakan nilai input</a:t>
            </a:r>
            <a:endParaRPr lang="en-US">
              <a:latin typeface="Arial" panose="020B0604020202020204" pitchFamily="34" charset="0"/>
              <a:cs typeface="Arial" panose="020B0604020202020204" pitchFamily="34" charset="0"/>
            </a:endParaRPr>
          </a:p>
        </p:txBody>
      </p:sp>
      <p:graphicFrame>
        <p:nvGraphicFramePr>
          <p:cNvPr id="3" name="Content Placeholder 2">
            <a:hlinkClick r:id="" action="ppaction://ole?verb="/>
          </p:cNvPr>
          <p:cNvGraphicFramePr>
            <a:graphicFrameLocks noChangeAspect="1"/>
          </p:cNvGraphicFramePr>
          <p:nvPr>
            <p:ph sz="half" idx="2"/>
          </p:nvPr>
        </p:nvGraphicFramePr>
        <p:xfrm>
          <a:off x="1178560" y="2592070"/>
          <a:ext cx="2256155" cy="532765"/>
        </p:xfrm>
        <a:graphic>
          <a:graphicData uri="http://schemas.openxmlformats.org/presentationml/2006/ole">
            <mc:AlternateContent xmlns:mc="http://schemas.openxmlformats.org/markup-compatibility/2006">
              <mc:Choice xmlns:v="urn:schemas-microsoft-com:vml" Requires="v">
                <p:oleObj spid="_x0000_s4097" name="" r:id="rId1" imgW="914400" imgH="215900" progId="Equation.KSEE3">
                  <p:embed/>
                </p:oleObj>
              </mc:Choice>
              <mc:Fallback>
                <p:oleObj name="" r:id="rId1" imgW="914400" imgH="215900" progId="Equation.KSEE3">
                  <p:embed/>
                  <p:pic>
                    <p:nvPicPr>
                      <p:cNvPr id="0" name="Picture 4096"/>
                      <p:cNvPicPr/>
                      <p:nvPr/>
                    </p:nvPicPr>
                    <p:blipFill>
                      <a:blip r:embed="rId2"/>
                      <a:stretch>
                        <a:fillRect/>
                      </a:stretch>
                    </p:blipFill>
                    <p:spPr>
                      <a:xfrm>
                        <a:off x="1178560" y="2592070"/>
                        <a:ext cx="2256155" cy="532765"/>
                      </a:xfrm>
                      <a:prstGeom prst="rect">
                        <a:avLst/>
                      </a:prstGeom>
                    </p:spPr>
                  </p:pic>
                </p:oleObj>
              </mc:Fallback>
            </mc:AlternateContent>
          </a:graphicData>
        </a:graphic>
      </p:graphicFrame>
      <p:sp>
        <p:nvSpPr>
          <p:cNvPr id="2" name="Text Box 1"/>
          <p:cNvSpPr txBox="1"/>
          <p:nvPr/>
        </p:nvSpPr>
        <p:spPr>
          <a:xfrm>
            <a:off x="843280" y="4890770"/>
            <a:ext cx="7892415" cy="460375"/>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Sehingga nilai weight diupdate dengan menambahkan ∆</a:t>
            </a:r>
            <a:r>
              <a:rPr lang="en-US" sz="2400" i="1">
                <a:latin typeface="Times New Roman" panose="02020603050405020304" charset="0"/>
                <a:cs typeface="Times New Roman" panose="02020603050405020304" charset="0"/>
                <a:sym typeface="+mn-ea"/>
              </a:rPr>
              <a:t>w </a:t>
            </a:r>
            <a:r>
              <a:rPr lang="en-US">
                <a:latin typeface="Arial" panose="020B0604020202020204" pitchFamily="34" charset="0"/>
                <a:cs typeface="Arial" panose="020B0604020202020204" pitchFamily="34" charset="0"/>
                <a:sym typeface="+mn-ea"/>
              </a:rPr>
              <a:t>menjadi,</a:t>
            </a:r>
            <a:endParaRPr lang="en-US">
              <a:latin typeface="Arial" panose="020B0604020202020204" pitchFamily="34" charset="0"/>
              <a:cs typeface="Arial" panose="020B0604020202020204" pitchFamily="34" charset="0"/>
              <a:sym typeface="+mn-ea"/>
            </a:endParaRPr>
          </a:p>
        </p:txBody>
      </p:sp>
      <p:graphicFrame>
        <p:nvGraphicFramePr>
          <p:cNvPr id="8" name="Object 7">
            <a:hlinkClick r:id="" action="ppaction://ole?verb="/>
          </p:cNvPr>
          <p:cNvGraphicFramePr>
            <a:graphicFrameLocks noChangeAspect="1"/>
          </p:cNvGraphicFramePr>
          <p:nvPr/>
        </p:nvGraphicFramePr>
        <p:xfrm>
          <a:off x="1178560" y="5351145"/>
          <a:ext cx="3031490" cy="733425"/>
        </p:xfrm>
        <a:graphic>
          <a:graphicData uri="http://schemas.openxmlformats.org/presentationml/2006/ole">
            <mc:AlternateContent xmlns:mc="http://schemas.openxmlformats.org/markup-compatibility/2006">
              <mc:Choice xmlns:v="urn:schemas-microsoft-com:vml" Requires="v">
                <p:oleObj spid="_x0000_s5" name="" r:id="rId3" imgW="2193925" imgH="501650" progId="Equation.KSEE3">
                  <p:embed/>
                </p:oleObj>
              </mc:Choice>
              <mc:Fallback>
                <p:oleObj name="" r:id="rId3" imgW="2193925" imgH="501650" progId="Equation.KSEE3">
                  <p:embed/>
                  <p:pic>
                    <p:nvPicPr>
                      <p:cNvPr id="0" name="Picture 4096"/>
                      <p:cNvPicPr/>
                      <p:nvPr/>
                    </p:nvPicPr>
                    <p:blipFill>
                      <a:blip r:embed="rId4"/>
                      <a:stretch>
                        <a:fillRect/>
                      </a:stretch>
                    </p:blipFill>
                    <p:spPr>
                      <a:xfrm>
                        <a:off x="1178560" y="5351145"/>
                        <a:ext cx="3031490" cy="733425"/>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742950" y="367030"/>
            <a:ext cx="9428480" cy="645160"/>
          </a:xfrm>
          <a:prstGeom prst="rect">
            <a:avLst/>
          </a:prstGeom>
          <a:noFill/>
        </p:spPr>
        <p:txBody>
          <a:bodyPr wrap="none" rtlCol="0">
            <a:spAutoFit/>
          </a:bodyPr>
          <a:p>
            <a:pPr algn="l"/>
            <a:r>
              <a:rPr lang="en-US" sz="3600">
                <a:sym typeface="+mn-ea"/>
              </a:rPr>
              <a:t>Learning pada Single Layer Perceptron (SLP)</a:t>
            </a:r>
            <a:endParaRPr lang="en-US" sz="3600"/>
          </a:p>
        </p:txBody>
      </p:sp>
      <p:sp>
        <p:nvSpPr>
          <p:cNvPr id="4" name="Text Box 3"/>
          <p:cNvSpPr txBox="1"/>
          <p:nvPr/>
        </p:nvSpPr>
        <p:spPr>
          <a:xfrm>
            <a:off x="843280" y="1308100"/>
            <a:ext cx="6450330" cy="3322955"/>
          </a:xfrm>
          <a:prstGeom prst="rect">
            <a:avLst/>
          </a:prstGeom>
          <a:noFill/>
        </p:spPr>
        <p:txBody>
          <a:bodyPr wrap="square" rtlCol="0" anchor="t">
            <a:spAutoFit/>
          </a:bodyPr>
          <a:p>
            <a:pPr marL="285750" indent="-285750">
              <a:buFont typeface="Arial" panose="020B0604020202020204" pitchFamily="34" charset="0"/>
              <a:buChar char="•"/>
            </a:pPr>
            <a:r>
              <a:rPr lang="en-US" b="1"/>
              <a:t>Delta Rule</a:t>
            </a:r>
            <a:r>
              <a:rPr lang="en-US"/>
              <a:t> digunakan untuk meng-update weight </a:t>
            </a:r>
            <a:r>
              <a:rPr lang="en-US"/>
              <a:t>pada saat proses training, </a:t>
            </a:r>
            <a:endParaRPr lang="en-US"/>
          </a:p>
          <a:p>
            <a:pPr marL="285750" indent="-285750">
              <a:buFont typeface="Arial" panose="020B0604020202020204" pitchFamily="34" charset="0"/>
              <a:buChar char="•"/>
            </a:pPr>
            <a:r>
              <a:rPr lang="en-US"/>
              <a:t>Nilai ‘</a:t>
            </a:r>
            <a:r>
              <a:rPr lang="en-US" i="1"/>
              <a:t>weight</a:t>
            </a:r>
            <a:r>
              <a:rPr lang="en-US"/>
              <a:t>’ akan diatur sedemikian rupa sehingga hasil perhitungan tepat dengan output sebenarnya.</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lvl="1" indent="0">
              <a:buFont typeface="Arial" panose="020B0604020202020204" pitchFamily="34" charset="0"/>
              <a:buNone/>
            </a:pPr>
            <a:endParaRPr lang="en-US"/>
          </a:p>
          <a:p>
            <a:pPr lvl="1" indent="0">
              <a:buFont typeface="Arial" panose="020B0604020202020204" pitchFamily="34" charset="0"/>
              <a:buNone/>
            </a:pPr>
            <a:r>
              <a:rPr lang="en-US" sz="2800" i="1">
                <a:latin typeface="Times New Roman" panose="02020603050405020304" charset="0"/>
                <a:cs typeface="Times New Roman" panose="02020603050405020304" charset="0"/>
              </a:rPr>
              <a:t>η </a:t>
            </a:r>
            <a:r>
              <a:rPr lang="en-US">
                <a:latin typeface="Arial" panose="020B0604020202020204" pitchFamily="34" charset="0"/>
                <a:cs typeface="Arial" panose="020B0604020202020204" pitchFamily="34" charset="0"/>
              </a:rPr>
              <a:t>merupakan learning rate</a:t>
            </a:r>
            <a:endParaRPr lang="en-US">
              <a:latin typeface="Arial" panose="020B0604020202020204" pitchFamily="34" charset="0"/>
              <a:cs typeface="Arial" panose="020B0604020202020204" pitchFamily="34" charset="0"/>
            </a:endParaRPr>
          </a:p>
          <a:p>
            <a:pPr lvl="1" indent="0">
              <a:buFont typeface="Arial" panose="020B0604020202020204" pitchFamily="34" charset="0"/>
              <a:buNone/>
            </a:pPr>
            <a:r>
              <a:rPr lang="en-US" sz="2800" i="1">
                <a:latin typeface="Times New Roman" panose="02020603050405020304" charset="0"/>
                <a:cs typeface="Times New Roman" panose="02020603050405020304" charset="0"/>
              </a:rPr>
              <a:t>d</a:t>
            </a:r>
            <a:r>
              <a:rPr lang="en-US">
                <a:latin typeface="Arial" panose="020B0604020202020204" pitchFamily="34" charset="0"/>
                <a:cs typeface="Arial" panose="020B0604020202020204" pitchFamily="34" charset="0"/>
              </a:rPr>
              <a:t> merupakan </a:t>
            </a:r>
            <a:r>
              <a:rPr lang="en-US" sz="2400" i="1">
                <a:latin typeface="Times New Roman" panose="02020603050405020304" charset="0"/>
                <a:cs typeface="Times New Roman" panose="02020603050405020304" charset="0"/>
              </a:rPr>
              <a:t>y</a:t>
            </a:r>
            <a:r>
              <a:rPr lang="en-US" sz="2400" i="1" baseline="-25000">
                <a:latin typeface="Times New Roman" panose="02020603050405020304" charset="0"/>
                <a:cs typeface="Times New Roman" panose="02020603050405020304" charset="0"/>
              </a:rPr>
              <a:t>pred</a:t>
            </a:r>
            <a:r>
              <a:rPr lang="en-US" sz="2400" i="1">
                <a:latin typeface="Times New Roman" panose="02020603050405020304" charset="0"/>
                <a:cs typeface="Times New Roman" panose="02020603050405020304" charset="0"/>
              </a:rPr>
              <a:t> - y</a:t>
            </a:r>
            <a:endParaRPr lang="en-US">
              <a:latin typeface="Arial" panose="020B0604020202020204" pitchFamily="34" charset="0"/>
              <a:cs typeface="Arial" panose="020B0604020202020204" pitchFamily="34" charset="0"/>
            </a:endParaRPr>
          </a:p>
          <a:p>
            <a:pPr lvl="1" indent="0">
              <a:buFont typeface="Arial" panose="020B0604020202020204" pitchFamily="34" charset="0"/>
              <a:buNone/>
            </a:pPr>
            <a:r>
              <a:rPr lang="en-US" sz="2800" i="1">
                <a:latin typeface="Times New Roman" panose="02020603050405020304" charset="0"/>
                <a:cs typeface="Times New Roman" panose="02020603050405020304" charset="0"/>
              </a:rPr>
              <a:t>x</a:t>
            </a:r>
            <a:r>
              <a:rPr lang="en-US">
                <a:latin typeface="Arial" panose="020B0604020202020204" pitchFamily="34" charset="0"/>
                <a:cs typeface="Arial" panose="020B0604020202020204" pitchFamily="34" charset="0"/>
              </a:rPr>
              <a:t> merupakan nilai input</a:t>
            </a:r>
            <a:endParaRPr lang="en-US">
              <a:latin typeface="Arial" panose="020B0604020202020204" pitchFamily="34" charset="0"/>
              <a:cs typeface="Arial" panose="020B0604020202020204" pitchFamily="34" charset="0"/>
            </a:endParaRPr>
          </a:p>
        </p:txBody>
      </p:sp>
      <p:graphicFrame>
        <p:nvGraphicFramePr>
          <p:cNvPr id="3" name="Content Placeholder 2">
            <a:hlinkClick r:id="" action="ppaction://ole?verb="/>
          </p:cNvPr>
          <p:cNvGraphicFramePr>
            <a:graphicFrameLocks noChangeAspect="1"/>
          </p:cNvGraphicFramePr>
          <p:nvPr>
            <p:ph sz="half" idx="2"/>
          </p:nvPr>
        </p:nvGraphicFramePr>
        <p:xfrm>
          <a:off x="1178560" y="2578100"/>
          <a:ext cx="2256155" cy="532765"/>
        </p:xfrm>
        <a:graphic>
          <a:graphicData uri="http://schemas.openxmlformats.org/presentationml/2006/ole">
            <mc:AlternateContent xmlns:mc="http://schemas.openxmlformats.org/markup-compatibility/2006">
              <mc:Choice xmlns:v="urn:schemas-microsoft-com:vml" Requires="v">
                <p:oleObj spid="_x0000_s4097" name="" r:id="rId1" imgW="914400" imgH="215900" progId="Equation.KSEE3">
                  <p:embed/>
                </p:oleObj>
              </mc:Choice>
              <mc:Fallback>
                <p:oleObj name="" r:id="rId1" imgW="914400" imgH="215900" progId="Equation.KSEE3">
                  <p:embed/>
                  <p:pic>
                    <p:nvPicPr>
                      <p:cNvPr id="0" name="Picture 4096"/>
                      <p:cNvPicPr/>
                      <p:nvPr/>
                    </p:nvPicPr>
                    <p:blipFill>
                      <a:blip r:embed="rId2"/>
                      <a:stretch>
                        <a:fillRect/>
                      </a:stretch>
                    </p:blipFill>
                    <p:spPr>
                      <a:xfrm>
                        <a:off x="1178560" y="2578100"/>
                        <a:ext cx="2256155" cy="532765"/>
                      </a:xfrm>
                      <a:prstGeom prst="rect">
                        <a:avLst/>
                      </a:prstGeom>
                    </p:spPr>
                  </p:pic>
                </p:oleObj>
              </mc:Fallback>
            </mc:AlternateContent>
          </a:graphicData>
        </a:graphic>
      </p:graphicFrame>
      <p:sp>
        <p:nvSpPr>
          <p:cNvPr id="2" name="Text Box 1"/>
          <p:cNvSpPr txBox="1"/>
          <p:nvPr/>
        </p:nvSpPr>
        <p:spPr>
          <a:xfrm>
            <a:off x="843280" y="4890770"/>
            <a:ext cx="7892415" cy="460375"/>
          </a:xfrm>
          <a:prstGeom prst="rect">
            <a:avLst/>
          </a:prstGeom>
          <a:noFill/>
        </p:spPr>
        <p:txBody>
          <a:bodyPr wrap="square" rtlCol="0" anchor="t">
            <a:spAutoFit/>
          </a:bodyPr>
          <a:p>
            <a:pPr marL="285750" indent="-285750">
              <a:buFont typeface="Arial" panose="020B0604020202020204" pitchFamily="34" charset="0"/>
              <a:buChar char="•"/>
            </a:pPr>
            <a:r>
              <a:rPr lang="en-US">
                <a:sym typeface="+mn-ea"/>
              </a:rPr>
              <a:t>Sehingga nilai weight diupdate dengan menambahkan ∆</a:t>
            </a:r>
            <a:r>
              <a:rPr lang="en-US" sz="2400" i="1">
                <a:latin typeface="Times New Roman" panose="02020603050405020304" charset="0"/>
                <a:cs typeface="Times New Roman" panose="02020603050405020304" charset="0"/>
                <a:sym typeface="+mn-ea"/>
              </a:rPr>
              <a:t>w </a:t>
            </a:r>
            <a:r>
              <a:rPr lang="en-US">
                <a:latin typeface="Arial" panose="020B0604020202020204" pitchFamily="34" charset="0"/>
                <a:cs typeface="Arial" panose="020B0604020202020204" pitchFamily="34" charset="0"/>
                <a:sym typeface="+mn-ea"/>
              </a:rPr>
              <a:t>menjadi,</a:t>
            </a:r>
            <a:endParaRPr lang="en-US">
              <a:latin typeface="Arial" panose="020B0604020202020204" pitchFamily="34" charset="0"/>
              <a:cs typeface="Arial" panose="020B0604020202020204" pitchFamily="34" charset="0"/>
              <a:sym typeface="+mn-ea"/>
            </a:endParaRPr>
          </a:p>
        </p:txBody>
      </p:sp>
      <p:graphicFrame>
        <p:nvGraphicFramePr>
          <p:cNvPr id="8" name="Object 7">
            <a:hlinkClick r:id="" action="ppaction://ole?verb="/>
          </p:cNvPr>
          <p:cNvGraphicFramePr>
            <a:graphicFrameLocks noChangeAspect="1"/>
          </p:cNvGraphicFramePr>
          <p:nvPr/>
        </p:nvGraphicFramePr>
        <p:xfrm>
          <a:off x="1178560" y="5351145"/>
          <a:ext cx="3031490" cy="733425"/>
        </p:xfrm>
        <a:graphic>
          <a:graphicData uri="http://schemas.openxmlformats.org/presentationml/2006/ole">
            <mc:AlternateContent xmlns:mc="http://schemas.openxmlformats.org/markup-compatibility/2006">
              <mc:Choice xmlns:v="urn:schemas-microsoft-com:vml" Requires="v">
                <p:oleObj spid="_x0000_s5" name="" r:id="rId3" imgW="2193925" imgH="501650" progId="Equation.KSEE3">
                  <p:embed/>
                </p:oleObj>
              </mc:Choice>
              <mc:Fallback>
                <p:oleObj name="" r:id="rId3" imgW="2193925" imgH="501650" progId="Equation.KSEE3">
                  <p:embed/>
                  <p:pic>
                    <p:nvPicPr>
                      <p:cNvPr id="0" name="Picture 4096"/>
                      <p:cNvPicPr/>
                      <p:nvPr/>
                    </p:nvPicPr>
                    <p:blipFill>
                      <a:blip r:embed="rId4"/>
                      <a:stretch>
                        <a:fillRect/>
                      </a:stretch>
                    </p:blipFill>
                    <p:spPr>
                      <a:xfrm>
                        <a:off x="1178560" y="5351145"/>
                        <a:ext cx="3031490" cy="733425"/>
                      </a:xfrm>
                      <a:prstGeom prst="rect">
                        <a:avLst/>
                      </a:prstGeom>
                    </p:spPr>
                  </p:pic>
                </p:oleObj>
              </mc:Fallback>
            </mc:AlternateContent>
          </a:graphicData>
        </a:graphic>
      </p:graphicFrame>
      <p:sp>
        <p:nvSpPr>
          <p:cNvPr id="10" name="Text Box 9"/>
          <p:cNvSpPr txBox="1"/>
          <p:nvPr/>
        </p:nvSpPr>
        <p:spPr>
          <a:xfrm>
            <a:off x="4782820" y="3283585"/>
            <a:ext cx="7258685" cy="1198880"/>
          </a:xfrm>
          <a:prstGeom prst="rect">
            <a:avLst/>
          </a:prstGeom>
          <a:noFill/>
        </p:spPr>
        <p:txBody>
          <a:bodyPr wrap="square" rtlCol="0" anchor="t">
            <a:spAutoFit/>
          </a:bodyPr>
          <a:p>
            <a:pPr marL="285750" indent="-285750">
              <a:buFont typeface="Arial" panose="020B0604020202020204" pitchFamily="34" charset="0"/>
              <a:buChar char="•"/>
            </a:pPr>
            <a:r>
              <a:rPr lang="en-US"/>
              <a:t>Learning Rate merupakan </a:t>
            </a:r>
            <a:r>
              <a:rPr lang="en-US" b="1"/>
              <a:t>hyperparameter  </a:t>
            </a:r>
            <a:endParaRPr lang="en-US"/>
          </a:p>
          <a:p>
            <a:pPr marL="285750" indent="-285750">
              <a:buFont typeface="Arial" panose="020B0604020202020204" pitchFamily="34" charset="0"/>
              <a:buChar char="•"/>
            </a:pPr>
            <a:r>
              <a:rPr lang="en-US"/>
              <a:t>bernilai positif pada rentang yang tidak lebih diatara </a:t>
            </a:r>
            <a:r>
              <a:rPr lang="en-US" b="1"/>
              <a:t>0.0–1.0</a:t>
            </a:r>
            <a:r>
              <a:rPr lang="en-US"/>
              <a:t>.</a:t>
            </a:r>
            <a:endParaRPr lang="en-US"/>
          </a:p>
          <a:p>
            <a:pPr marL="285750" indent="-285750">
              <a:buFont typeface="Arial" panose="020B0604020202020204" pitchFamily="34" charset="0"/>
              <a:buChar char="•"/>
            </a:pPr>
            <a:r>
              <a:rPr lang="en-US" b="1"/>
              <a:t>mengontrol </a:t>
            </a:r>
            <a:r>
              <a:rPr lang="en-US"/>
              <a:t>seberapa cepat perubahan model dilakukan sebagai respon terhadap error </a:t>
            </a:r>
            <a:endParaRPr lang="en-US"/>
          </a:p>
        </p:txBody>
      </p:sp>
      <p:sp>
        <p:nvSpPr>
          <p:cNvPr id="12" name="Rectangular Callout 11"/>
          <p:cNvSpPr/>
          <p:nvPr/>
        </p:nvSpPr>
        <p:spPr>
          <a:xfrm>
            <a:off x="4760595" y="3218815"/>
            <a:ext cx="7129145" cy="1400175"/>
          </a:xfrm>
          <a:prstGeom prst="wedgeRectCallout">
            <a:avLst>
              <a:gd name="adj1" fmla="val -55041"/>
              <a:gd name="adj2" fmla="val -26099"/>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custDataLst>
              <p:tags r:id="rId1"/>
            </p:custDataLst>
          </p:nvPr>
        </p:nvGrpSpPr>
        <p:grpSpPr>
          <a:xfrm>
            <a:off x="6577699" y="1626196"/>
            <a:ext cx="1199413" cy="1443210"/>
            <a:chOff x="1211263" y="1885316"/>
            <a:chExt cx="447677" cy="519304"/>
          </a:xfrm>
        </p:grpSpPr>
        <p:sp>
          <p:nvSpPr>
            <p:cNvPr id="9" name="等腰三角形 8"/>
            <p:cNvSpPr/>
            <p:nvPr>
              <p:custDataLst>
                <p:tags r:id="rId2"/>
              </p:custDataLst>
            </p:nvPr>
          </p:nvSpPr>
          <p:spPr>
            <a:xfrm rot="5400000">
              <a:off x="1175450" y="1921129"/>
              <a:ext cx="519304" cy="4476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4" name="矩形 13"/>
            <p:cNvSpPr/>
            <p:nvPr>
              <p:custDataLst>
                <p:tags r:id="rId3"/>
              </p:custDataLst>
            </p:nvPr>
          </p:nvSpPr>
          <p:spPr>
            <a:xfrm>
              <a:off x="1246189" y="1930400"/>
              <a:ext cx="238123" cy="282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2500"/>
            </a:bodyPr>
            <a:lstStyle/>
            <a:p>
              <a:pPr algn="ctr"/>
              <a:r>
                <a:rPr lang="en-US" altLang="zh-CN" sz="6000" i="1" dirty="0">
                  <a:solidFill>
                    <a:schemeClr val="bg1"/>
                  </a:solidFill>
                  <a:latin typeface="Arial" panose="020B0604020202020204" pitchFamily="34" charset="0"/>
                  <a:ea typeface="Microsoft YaHei" panose="020B0503020204020204" pitchFamily="34" charset="-122"/>
                </a:rPr>
                <a:t>3</a:t>
              </a:r>
              <a:endParaRPr lang="zh-CN" altLang="en-US" sz="6000" i="1" dirty="0">
                <a:solidFill>
                  <a:schemeClr val="bg1"/>
                </a:solidFill>
                <a:latin typeface="Arial" panose="020B0604020202020204" pitchFamily="34" charset="0"/>
                <a:ea typeface="Microsoft YaHei" panose="020B0503020204020204" pitchFamily="34" charset="-122"/>
              </a:endParaRPr>
            </a:p>
          </p:txBody>
        </p:sp>
      </p:grpSp>
      <p:sp>
        <p:nvSpPr>
          <p:cNvPr id="4" name="标题 3"/>
          <p:cNvSpPr>
            <a:spLocks noGrp="1"/>
          </p:cNvSpPr>
          <p:nvPr>
            <p:ph type="title"/>
            <p:custDataLst>
              <p:tags r:id="rId4"/>
            </p:custDataLst>
          </p:nvPr>
        </p:nvSpPr>
        <p:spPr>
          <a:xfrm>
            <a:off x="3260725" y="4921885"/>
            <a:ext cx="5876290" cy="868045"/>
          </a:xfrm>
        </p:spPr>
        <p:txBody>
          <a:bodyPr>
            <a:noAutofit/>
          </a:bodyPr>
          <a:lstStyle/>
          <a:p>
            <a:pPr algn="r"/>
            <a:r>
              <a:rPr lang="en-US" altLang="zh-CN" sz="4000" dirty="0">
                <a:ea typeface="Microsoft YaHei" panose="020B0503020204020204" pitchFamily="34" charset="-122"/>
                <a:sym typeface="+mn-ea"/>
              </a:rPr>
              <a:t>Single Layer Perceptron From Scratch </a:t>
            </a:r>
            <a:endParaRPr lang="en-US" altLang="zh-CN" sz="4000" dirty="0" smtClean="0">
              <a:ea typeface="Microsoft YaHei" panose="020B0503020204020204" pitchFamily="34" charset="-122"/>
              <a:sym typeface="+mn-ea"/>
            </a:endParaRPr>
          </a:p>
        </p:txBody>
      </p:sp>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0"/>
          <p:cNvSpPr txBox="1"/>
          <p:nvPr/>
        </p:nvSpPr>
        <p:spPr>
          <a:xfrm>
            <a:off x="742950" y="367030"/>
            <a:ext cx="9190990" cy="645160"/>
          </a:xfrm>
          <a:prstGeom prst="rect">
            <a:avLst/>
          </a:prstGeom>
          <a:noFill/>
        </p:spPr>
        <p:txBody>
          <a:bodyPr wrap="none" rtlCol="0">
            <a:spAutoFit/>
          </a:bodyPr>
          <a:p>
            <a:pPr algn="l"/>
            <a:r>
              <a:rPr lang="en-US" sz="3600">
                <a:sym typeface="+mn-ea"/>
              </a:rPr>
              <a:t>inplementasi SLP pada Python from scratch!</a:t>
            </a:r>
            <a:endParaRPr lang="en-US" sz="3600"/>
          </a:p>
        </p:txBody>
      </p:sp>
      <p:sp>
        <p:nvSpPr>
          <p:cNvPr id="7" name="Text Box 6"/>
          <p:cNvSpPr txBox="1"/>
          <p:nvPr/>
        </p:nvSpPr>
        <p:spPr>
          <a:xfrm>
            <a:off x="843280" y="1308100"/>
            <a:ext cx="6450330" cy="1198880"/>
          </a:xfrm>
          <a:prstGeom prst="rect">
            <a:avLst/>
          </a:prstGeom>
          <a:noFill/>
        </p:spPr>
        <p:txBody>
          <a:bodyPr wrap="square" rtlCol="0" anchor="t">
            <a:spAutoFit/>
          </a:bodyPr>
          <a:p>
            <a:pPr marL="285750" indent="-285750">
              <a:buFont typeface="Arial" panose="020B0604020202020204" pitchFamily="34" charset="0"/>
              <a:buChar char="•"/>
            </a:pPr>
            <a:r>
              <a:rPr lang="en-US"/>
              <a:t>Buka Jupyter Notebook </a:t>
            </a:r>
            <a:endParaRPr lang="en-US"/>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Buat notebook baru</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Implementasikan SLP pada python tanpa library</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hlinkClick r:id="rId1"/>
              </a:rPr>
              <a:t>open notebook</a:t>
            </a:r>
            <a:r>
              <a:rPr lang="en-US">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custDataLst>
              <p:tags r:id="rId1"/>
            </p:custDataLst>
          </p:nvPr>
        </p:nvGrpSpPr>
        <p:grpSpPr>
          <a:xfrm>
            <a:off x="6577699" y="1626196"/>
            <a:ext cx="1199413" cy="1443210"/>
            <a:chOff x="1211263" y="1885316"/>
            <a:chExt cx="447677" cy="519304"/>
          </a:xfrm>
        </p:grpSpPr>
        <p:sp>
          <p:nvSpPr>
            <p:cNvPr id="9" name="等腰三角形 8"/>
            <p:cNvSpPr/>
            <p:nvPr>
              <p:custDataLst>
                <p:tags r:id="rId2"/>
              </p:custDataLst>
            </p:nvPr>
          </p:nvSpPr>
          <p:spPr>
            <a:xfrm rot="5400000">
              <a:off x="1175450" y="1921129"/>
              <a:ext cx="519304" cy="4476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4" name="矩形 13"/>
            <p:cNvSpPr/>
            <p:nvPr>
              <p:custDataLst>
                <p:tags r:id="rId3"/>
              </p:custDataLst>
            </p:nvPr>
          </p:nvSpPr>
          <p:spPr>
            <a:xfrm>
              <a:off x="1246189" y="1930400"/>
              <a:ext cx="238123" cy="282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2500"/>
            </a:bodyPr>
            <a:lstStyle/>
            <a:p>
              <a:pPr algn="ctr"/>
              <a:r>
                <a:rPr lang="en-US" altLang="zh-CN" sz="6000" i="1" dirty="0">
                  <a:solidFill>
                    <a:schemeClr val="bg1"/>
                  </a:solidFill>
                  <a:latin typeface="Arial" panose="020B0604020202020204" pitchFamily="34" charset="0"/>
                  <a:ea typeface="Microsoft YaHei" panose="020B0503020204020204" pitchFamily="34" charset="-122"/>
                </a:rPr>
                <a:t>4</a:t>
              </a:r>
              <a:endParaRPr lang="zh-CN" altLang="en-US" sz="6000" i="1" dirty="0">
                <a:solidFill>
                  <a:schemeClr val="bg1"/>
                </a:solidFill>
                <a:latin typeface="Arial" panose="020B0604020202020204" pitchFamily="34" charset="0"/>
                <a:ea typeface="Microsoft YaHei" panose="020B0503020204020204" pitchFamily="34" charset="-122"/>
              </a:endParaRPr>
            </a:p>
          </p:txBody>
        </p:sp>
      </p:grpSp>
      <p:sp>
        <p:nvSpPr>
          <p:cNvPr id="4" name="标题 3"/>
          <p:cNvSpPr>
            <a:spLocks noGrp="1"/>
          </p:cNvSpPr>
          <p:nvPr>
            <p:ph type="title"/>
            <p:custDataLst>
              <p:tags r:id="rId4"/>
            </p:custDataLst>
          </p:nvPr>
        </p:nvSpPr>
        <p:spPr>
          <a:xfrm>
            <a:off x="3676015" y="4565650"/>
            <a:ext cx="5042535" cy="1123950"/>
          </a:xfrm>
        </p:spPr>
        <p:txBody>
          <a:bodyPr>
            <a:noAutofit/>
          </a:bodyPr>
          <a:lstStyle/>
          <a:p>
            <a:pPr algn="r"/>
            <a:r>
              <a:rPr lang="en-US" altLang="zh-CN" sz="4000" dirty="0">
                <a:ea typeface="Microsoft YaHei" panose="020B0503020204020204" pitchFamily="34" charset="-122"/>
                <a:sym typeface="+mn-ea"/>
              </a:rPr>
              <a:t>Konsep </a:t>
            </a:r>
            <a:r>
              <a:rPr lang="en-US" altLang="zh-CN" sz="4000" dirty="0">
                <a:ea typeface="Microsoft YaHei" panose="020B0503020204020204" pitchFamily="34" charset="-122"/>
                <a:sym typeface="+mn-ea"/>
              </a:rPr>
              <a:t>Multi Layer Perceptron</a:t>
            </a:r>
            <a:endParaRPr lang="en-US" altLang="zh-CN" sz="4000" dirty="0" smtClean="0">
              <a:ea typeface="Microsoft YaHei" panose="020B0503020204020204" pitchFamily="34" charset="-122"/>
              <a:sym typeface="+mn-ea"/>
            </a:endParaRPr>
          </a:p>
        </p:txBody>
      </p:sp>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p:nvPr>
            <p:ph sz="quarter" idx="14"/>
          </p:nvPr>
        </p:nvSpPr>
        <p:spPr/>
        <p:txBody>
          <a:bodyPr/>
          <a:p>
            <a:r>
              <a:rPr lang="en-US" sz="1800">
                <a:sym typeface="+mn-ea"/>
              </a:rPr>
              <a:t>MLP Definition</a:t>
            </a:r>
            <a:endParaRPr lang="en-US" sz="1800"/>
          </a:p>
          <a:p>
            <a:r>
              <a:rPr lang="en-US" sz="1800">
                <a:sym typeface="+mn-ea"/>
              </a:rPr>
              <a:t>MLP </a:t>
            </a:r>
            <a:r>
              <a:rPr lang="en-US" sz="1800">
                <a:sym typeface="+mn-ea"/>
              </a:rPr>
              <a:t>Learning Algorithm</a:t>
            </a:r>
            <a:endParaRPr lang="en-US" sz="1800">
              <a:sym typeface="+mn-ea"/>
            </a:endParaRPr>
          </a:p>
          <a:p>
            <a:pPr lvl="1"/>
            <a:r>
              <a:rPr lang="en-US" sz="1800">
                <a:sym typeface="+mn-ea"/>
              </a:rPr>
              <a:t>Backpropagation</a:t>
            </a:r>
            <a:endParaRPr lang="en-US" sz="1800">
              <a:sym typeface="+mn-ea"/>
            </a:endParaRPr>
          </a:p>
          <a:p>
            <a:pPr lvl="1"/>
            <a:r>
              <a:rPr lang="en-US" sz="1800"/>
              <a:t>Optimizer</a:t>
            </a:r>
            <a:endParaRPr lang="en-US" sz="1800"/>
          </a:p>
          <a:p>
            <a:pPr lvl="1"/>
            <a:r>
              <a:rPr lang="en-US" sz="1800"/>
              <a:t>Loss</a:t>
            </a:r>
            <a:endParaRPr lang="en-US" sz="1800"/>
          </a:p>
          <a:p>
            <a:pPr lvl="1"/>
            <a:r>
              <a:rPr lang="en-US" sz="1800"/>
              <a:t>Metric</a:t>
            </a:r>
            <a:endParaRPr lang="en-US" sz="18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Rectangles 7"/>
          <p:cNvSpPr/>
          <p:nvPr/>
        </p:nvSpPr>
        <p:spPr>
          <a:xfrm>
            <a:off x="10160" y="19050"/>
            <a:ext cx="12210415" cy="6858000"/>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1"/>
          <a:srcRect l="22548" t="9766" r="22440" b="10286"/>
          <a:stretch>
            <a:fillRect/>
          </a:stretch>
        </p:blipFill>
        <p:spPr>
          <a:xfrm>
            <a:off x="2524125" y="485775"/>
            <a:ext cx="7157720" cy="5848350"/>
          </a:xfrm>
          <a:prstGeom prst="rect">
            <a:avLst/>
          </a:prstGeom>
        </p:spPr>
      </p:pic>
      <p:sp>
        <p:nvSpPr>
          <p:cNvPr id="7" name="Text Box 6"/>
          <p:cNvSpPr txBox="1"/>
          <p:nvPr/>
        </p:nvSpPr>
        <p:spPr>
          <a:xfrm>
            <a:off x="638175" y="257175"/>
            <a:ext cx="5083810" cy="583565"/>
          </a:xfrm>
          <a:prstGeom prst="rect">
            <a:avLst/>
          </a:prstGeom>
          <a:noFill/>
        </p:spPr>
        <p:txBody>
          <a:bodyPr wrap="none" rtlCol="0">
            <a:spAutoFit/>
          </a:bodyPr>
          <a:p>
            <a:r>
              <a:rPr lang="en-US" sz="3200">
                <a:solidFill>
                  <a:schemeClr val="bg1"/>
                </a:solidFill>
              </a:rPr>
              <a:t>Multi Layer Neural Network</a:t>
            </a:r>
            <a:endParaRPr lang="en-US" sz="320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Rectangles 7"/>
          <p:cNvSpPr/>
          <p:nvPr/>
        </p:nvSpPr>
        <p:spPr>
          <a:xfrm>
            <a:off x="10160" y="19050"/>
            <a:ext cx="12210415" cy="6858000"/>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1"/>
          <a:srcRect l="22548" t="9766" r="22733" b="9245"/>
          <a:stretch>
            <a:fillRect/>
          </a:stretch>
        </p:blipFill>
        <p:spPr>
          <a:xfrm>
            <a:off x="2555875" y="257175"/>
            <a:ext cx="7119620" cy="5924550"/>
          </a:xfrm>
          <a:prstGeom prst="rect">
            <a:avLst/>
          </a:prstGeom>
        </p:spPr>
      </p:pic>
      <p:sp>
        <p:nvSpPr>
          <p:cNvPr id="7" name="Text Box 6"/>
          <p:cNvSpPr txBox="1"/>
          <p:nvPr/>
        </p:nvSpPr>
        <p:spPr>
          <a:xfrm>
            <a:off x="638175" y="257175"/>
            <a:ext cx="2577465" cy="583565"/>
          </a:xfrm>
          <a:prstGeom prst="rect">
            <a:avLst/>
          </a:prstGeom>
          <a:noFill/>
        </p:spPr>
        <p:txBody>
          <a:bodyPr wrap="none" rtlCol="0">
            <a:spAutoFit/>
          </a:bodyPr>
          <a:p>
            <a:r>
              <a:rPr lang="en-US" sz="3200">
                <a:solidFill>
                  <a:schemeClr val="bg1"/>
                </a:solidFill>
              </a:rPr>
              <a:t>Feed forward</a:t>
            </a:r>
            <a:endParaRPr lang="en-US" sz="320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Rectangles 7"/>
          <p:cNvSpPr/>
          <p:nvPr/>
        </p:nvSpPr>
        <p:spPr>
          <a:xfrm>
            <a:off x="10160" y="19050"/>
            <a:ext cx="12210415" cy="6858000"/>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p:cNvPicPr>
            <a:picLocks noChangeAspect="1"/>
          </p:cNvPicPr>
          <p:nvPr/>
        </p:nvPicPr>
        <p:blipFill>
          <a:blip r:embed="rId1"/>
          <a:srcRect l="20376" t="8984" r="21938" b="9766"/>
          <a:stretch>
            <a:fillRect/>
          </a:stretch>
        </p:blipFill>
        <p:spPr>
          <a:xfrm>
            <a:off x="2362835" y="457200"/>
            <a:ext cx="7505700" cy="5943600"/>
          </a:xfrm>
          <a:prstGeom prst="rect">
            <a:avLst/>
          </a:prstGeom>
        </p:spPr>
      </p:pic>
      <p:sp>
        <p:nvSpPr>
          <p:cNvPr id="7" name="Text Box 6"/>
          <p:cNvSpPr txBox="1"/>
          <p:nvPr/>
        </p:nvSpPr>
        <p:spPr>
          <a:xfrm>
            <a:off x="638175" y="238125"/>
            <a:ext cx="2577465" cy="583565"/>
          </a:xfrm>
          <a:prstGeom prst="rect">
            <a:avLst/>
          </a:prstGeom>
          <a:noFill/>
        </p:spPr>
        <p:txBody>
          <a:bodyPr wrap="none" rtlCol="0">
            <a:spAutoFit/>
          </a:bodyPr>
          <a:p>
            <a:r>
              <a:rPr lang="en-US" sz="3200">
                <a:solidFill>
                  <a:schemeClr val="bg1"/>
                </a:solidFill>
              </a:rPr>
              <a:t>Feed forward</a:t>
            </a:r>
            <a:endParaRPr lang="en-US" sz="32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custDataLst>
              <p:tags r:id="rId1"/>
            </p:custDataLst>
          </p:nvPr>
        </p:nvGrpSpPr>
        <p:grpSpPr>
          <a:xfrm>
            <a:off x="6577699" y="1626196"/>
            <a:ext cx="1199413" cy="1443210"/>
            <a:chOff x="1211263" y="1885316"/>
            <a:chExt cx="447677" cy="519304"/>
          </a:xfrm>
        </p:grpSpPr>
        <p:sp>
          <p:nvSpPr>
            <p:cNvPr id="9" name="等腰三角形 8"/>
            <p:cNvSpPr/>
            <p:nvPr>
              <p:custDataLst>
                <p:tags r:id="rId2"/>
              </p:custDataLst>
            </p:nvPr>
          </p:nvSpPr>
          <p:spPr>
            <a:xfrm rot="5400000">
              <a:off x="1175450" y="1921129"/>
              <a:ext cx="519304" cy="4476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4" name="矩形 13"/>
            <p:cNvSpPr/>
            <p:nvPr>
              <p:custDataLst>
                <p:tags r:id="rId3"/>
              </p:custDataLst>
            </p:nvPr>
          </p:nvSpPr>
          <p:spPr>
            <a:xfrm>
              <a:off x="1246189" y="1930400"/>
              <a:ext cx="238123" cy="282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altLang="zh-CN" sz="6000" i="1" dirty="0">
                  <a:solidFill>
                    <a:schemeClr val="bg1"/>
                  </a:solidFill>
                  <a:latin typeface="Arial" panose="020B0604020202020204" pitchFamily="34" charset="0"/>
                  <a:ea typeface="Microsoft YaHei" panose="020B0503020204020204" pitchFamily="34" charset="-122"/>
                </a:rPr>
                <a:t>1</a:t>
              </a:r>
              <a:endParaRPr lang="zh-CN" altLang="en-US" sz="6000" i="1" dirty="0">
                <a:solidFill>
                  <a:schemeClr val="bg1"/>
                </a:solidFill>
                <a:latin typeface="Arial" panose="020B0604020202020204" pitchFamily="34" charset="0"/>
                <a:ea typeface="Microsoft YaHei" panose="020B0503020204020204" pitchFamily="34" charset="-122"/>
              </a:endParaRPr>
            </a:p>
          </p:txBody>
        </p:sp>
      </p:grpSp>
      <p:sp>
        <p:nvSpPr>
          <p:cNvPr id="4" name="标题 3"/>
          <p:cNvSpPr>
            <a:spLocks noGrp="1"/>
          </p:cNvSpPr>
          <p:nvPr>
            <p:ph type="title"/>
            <p:custDataLst>
              <p:tags r:id="rId4"/>
            </p:custDataLst>
          </p:nvPr>
        </p:nvSpPr>
        <p:spPr>
          <a:xfrm>
            <a:off x="3589655" y="4849495"/>
            <a:ext cx="5013325" cy="1123950"/>
          </a:xfrm>
        </p:spPr>
        <p:txBody>
          <a:bodyPr>
            <a:noAutofit/>
          </a:bodyPr>
          <a:lstStyle/>
          <a:p>
            <a:pPr algn="r"/>
            <a:r>
              <a:rPr lang="en-US" altLang="zh-CN" sz="4000" dirty="0">
                <a:ea typeface="Microsoft YaHei" panose="020B0503020204020204" pitchFamily="34" charset="-122"/>
                <a:sym typeface="+mn-ea"/>
              </a:rPr>
              <a:t>Konsep Dasar Neural Network</a:t>
            </a:r>
            <a:endParaRPr lang="en-US" altLang="zh-CN" sz="4000" dirty="0" smtClean="0">
              <a:ea typeface="Microsoft YaHei" panose="020B0503020204020204" pitchFamily="34" charset="-122"/>
              <a:sym typeface="+mn-ea"/>
            </a:endParaRPr>
          </a:p>
        </p:txBody>
      </p:sp>
    </p:spTree>
    <p:custDataLst>
      <p:tags r:id="rId5"/>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Rectangles 2"/>
          <p:cNvSpPr/>
          <p:nvPr/>
        </p:nvSpPr>
        <p:spPr>
          <a:xfrm>
            <a:off x="10160" y="19050"/>
            <a:ext cx="12210415" cy="6858000"/>
          </a:xfrm>
          <a:prstGeom prst="rect">
            <a:avLst/>
          </a:prstGeom>
          <a:solidFill>
            <a:srgbClr val="2F2F2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p:cNvPicPr>
            <a:picLocks noChangeAspect="1"/>
          </p:cNvPicPr>
          <p:nvPr/>
        </p:nvPicPr>
        <p:blipFill>
          <a:blip r:embed="rId1"/>
          <a:srcRect l="19898" t="2127" r="21245" b="14280"/>
          <a:stretch>
            <a:fillRect/>
          </a:stretch>
        </p:blipFill>
        <p:spPr>
          <a:xfrm>
            <a:off x="2179320" y="403225"/>
            <a:ext cx="7658100" cy="6115050"/>
          </a:xfrm>
          <a:prstGeom prst="rect">
            <a:avLst/>
          </a:prstGeom>
        </p:spPr>
      </p:pic>
      <p:sp>
        <p:nvSpPr>
          <p:cNvPr id="7" name="Text Box 6"/>
          <p:cNvSpPr txBox="1"/>
          <p:nvPr/>
        </p:nvSpPr>
        <p:spPr>
          <a:xfrm>
            <a:off x="447675" y="219075"/>
            <a:ext cx="2961640" cy="583565"/>
          </a:xfrm>
          <a:prstGeom prst="rect">
            <a:avLst/>
          </a:prstGeom>
          <a:solidFill>
            <a:srgbClr val="2F2F2F"/>
          </a:solidFill>
        </p:spPr>
        <p:txBody>
          <a:bodyPr wrap="none" rtlCol="0">
            <a:spAutoFit/>
          </a:bodyPr>
          <a:p>
            <a:r>
              <a:rPr lang="en-US" sz="3200">
                <a:solidFill>
                  <a:schemeClr val="bg1"/>
                </a:solidFill>
              </a:rPr>
              <a:t>Feed backward</a:t>
            </a:r>
            <a:endParaRPr lang="en-US" sz="320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447675" y="529590"/>
            <a:ext cx="1921510" cy="583565"/>
          </a:xfrm>
          <a:prstGeom prst="rect">
            <a:avLst/>
          </a:prstGeom>
          <a:noFill/>
          <a:extLst>
            <a:ext uri="{909E8E84-426E-40DD-AFC4-6F175D3DCCD1}">
              <a14:hiddenFill xmlns:a14="http://schemas.microsoft.com/office/drawing/2010/main">
                <a:solidFill>
                  <a:srgbClr val="2F2F2F"/>
                </a:solidFill>
              </a14:hiddenFill>
            </a:ext>
          </a:extLst>
        </p:spPr>
        <p:txBody>
          <a:bodyPr wrap="none" rtlCol="0">
            <a:spAutoFit/>
          </a:bodyPr>
          <a:p>
            <a:r>
              <a:rPr lang="en-US" sz="3200">
                <a:solidFill>
                  <a:schemeClr val="tx1"/>
                </a:solidFill>
              </a:rPr>
              <a:t>Optimizer</a:t>
            </a:r>
            <a:endParaRPr lang="en-US" sz="3200">
              <a:solidFill>
                <a:schemeClr val="tx1"/>
              </a:solidFill>
            </a:endParaRPr>
          </a:p>
        </p:txBody>
      </p:sp>
      <p:sp>
        <p:nvSpPr>
          <p:cNvPr id="4" name="Text Box 3"/>
          <p:cNvSpPr txBox="1"/>
          <p:nvPr/>
        </p:nvSpPr>
        <p:spPr>
          <a:xfrm>
            <a:off x="447675" y="1113155"/>
            <a:ext cx="9969500" cy="1198880"/>
          </a:xfrm>
          <a:prstGeom prst="rect">
            <a:avLst/>
          </a:prstGeom>
          <a:noFill/>
        </p:spPr>
        <p:txBody>
          <a:bodyPr wrap="square" rtlCol="0" anchor="t">
            <a:spAutoFit/>
          </a:bodyPr>
          <a:p>
            <a:r>
              <a:rPr lang="en-US" sz="2400"/>
              <a:t>algorithm yang mengatur bagaimana model diupdate dengan terlebih dahulu mencari gradient function menggunakan teknik seperti backpropagation.</a:t>
            </a:r>
            <a:endParaRPr lang="en-US" sz="2400"/>
          </a:p>
        </p:txBody>
      </p:sp>
      <p:sp>
        <p:nvSpPr>
          <p:cNvPr id="5" name="Text Box 4"/>
          <p:cNvSpPr txBox="1"/>
          <p:nvPr/>
        </p:nvSpPr>
        <p:spPr>
          <a:xfrm>
            <a:off x="447675" y="3823335"/>
            <a:ext cx="9528175" cy="829945"/>
          </a:xfrm>
          <a:prstGeom prst="rect">
            <a:avLst/>
          </a:prstGeom>
          <a:noFill/>
        </p:spPr>
        <p:txBody>
          <a:bodyPr wrap="square" rtlCol="0" anchor="t">
            <a:spAutoFit/>
          </a:bodyPr>
          <a:p>
            <a:r>
              <a:rPr lang="en-US" sz="2400"/>
              <a:t>teknik yang sangat efisien dalam menghitung gradient function  dengan menerapkan chain rule pada persamaan derivative.</a:t>
            </a:r>
            <a:endParaRPr lang="en-US" sz="2400"/>
          </a:p>
        </p:txBody>
      </p:sp>
      <p:sp>
        <p:nvSpPr>
          <p:cNvPr id="6" name="Text Box 5"/>
          <p:cNvSpPr txBox="1"/>
          <p:nvPr/>
        </p:nvSpPr>
        <p:spPr>
          <a:xfrm>
            <a:off x="447675" y="3137535"/>
            <a:ext cx="3233420" cy="583565"/>
          </a:xfrm>
          <a:prstGeom prst="rect">
            <a:avLst/>
          </a:prstGeom>
          <a:noFill/>
          <a:extLst>
            <a:ext uri="{909E8E84-426E-40DD-AFC4-6F175D3DCCD1}">
              <a14:hiddenFill xmlns:a14="http://schemas.microsoft.com/office/drawing/2010/main">
                <a:solidFill>
                  <a:srgbClr val="2F2F2F"/>
                </a:solidFill>
              </a14:hiddenFill>
            </a:ext>
          </a:extLst>
        </p:spPr>
        <p:txBody>
          <a:bodyPr wrap="none" rtlCol="0">
            <a:spAutoFit/>
          </a:bodyPr>
          <a:p>
            <a:r>
              <a:rPr lang="en-US" sz="3200">
                <a:solidFill>
                  <a:schemeClr val="tx1"/>
                </a:solidFill>
              </a:rPr>
              <a:t>Backpropagation</a:t>
            </a:r>
            <a:endParaRPr lang="en-US" sz="320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06450" y="1102360"/>
            <a:ext cx="11130915" cy="5631180"/>
          </a:xfrm>
          <a:prstGeom prst="rect">
            <a:avLst/>
          </a:prstGeom>
          <a:noFill/>
        </p:spPr>
        <p:txBody>
          <a:bodyPr wrap="square" rtlCol="0" anchor="t">
            <a:spAutoFit/>
          </a:bodyPr>
          <a:p>
            <a:pPr marL="342900" indent="-342900">
              <a:buFont typeface="Arial" panose="020B0604020202020204" pitchFamily="34" charset="0"/>
              <a:buChar char="•"/>
            </a:pPr>
            <a:r>
              <a:rPr lang="en-US" sz="2400"/>
              <a:t>Misalnya kita berangkat dari rumah ke kantor, dan pulang di sore hari.</a:t>
            </a: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Misalnya juga banyak cara untuk berangkat kekantor seperti opsi kendaraan.</a:t>
            </a: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Hari pertama naik taxi sampai statsiun, dilanjut naik kereta untuk sampai di kantor. pas pulang menggunakan cara yang sama.</a:t>
            </a: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Hari besoknya hujan, gak ada taxi, terpaksa ngojek ke statsiun. abis itu naik kereta lagi. karena ujan, dari statsiun ke kantor naik angkot untuk sampe kantor. pulang dengan cara yang sama juga.</a:t>
            </a: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Proses kita berangkat dari rumah ke kantor terus kembali lagi kerumah itu merupakan teknik </a:t>
            </a:r>
            <a:r>
              <a:rPr lang="en-US" sz="2400" b="1"/>
              <a:t>backpropagation</a:t>
            </a:r>
            <a:r>
              <a:rPr lang="en-US" sz="2400"/>
              <a:t>. </a:t>
            </a:r>
            <a:endParaRPr lang="en-US" sz="2400"/>
          </a:p>
          <a:p>
            <a:pPr marL="342900" indent="-342900">
              <a:buFont typeface="Arial" panose="020B0604020202020204" pitchFamily="34" charset="0"/>
              <a:buChar char="•"/>
            </a:pPr>
            <a:r>
              <a:rPr lang="en-US" sz="2400"/>
              <a:t>Dan bagaimana kita beralih dari rumah ke statsiun, hari ini pake taxi besok pake ojek karena hujan itu di sebut </a:t>
            </a:r>
            <a:r>
              <a:rPr lang="en-US" sz="2400" b="1"/>
              <a:t>optimization algorithm</a:t>
            </a:r>
            <a:r>
              <a:rPr lang="en-US" sz="2400"/>
              <a:t>.</a:t>
            </a:r>
            <a:endParaRPr lang="en-US" sz="2400"/>
          </a:p>
        </p:txBody>
      </p:sp>
      <p:sp>
        <p:nvSpPr>
          <p:cNvPr id="7" name="Text Box 6"/>
          <p:cNvSpPr txBox="1"/>
          <p:nvPr/>
        </p:nvSpPr>
        <p:spPr>
          <a:xfrm>
            <a:off x="447675" y="529590"/>
            <a:ext cx="5604510" cy="583565"/>
          </a:xfrm>
          <a:prstGeom prst="rect">
            <a:avLst/>
          </a:prstGeom>
          <a:noFill/>
          <a:extLst>
            <a:ext uri="{909E8E84-426E-40DD-AFC4-6F175D3DCCD1}">
              <a14:hiddenFill xmlns:a14="http://schemas.microsoft.com/office/drawing/2010/main">
                <a:solidFill>
                  <a:srgbClr val="2F2F2F"/>
                </a:solidFill>
              </a14:hiddenFill>
            </a:ext>
          </a:extLst>
        </p:spPr>
        <p:txBody>
          <a:bodyPr wrap="none" rtlCol="0">
            <a:spAutoFit/>
          </a:bodyPr>
          <a:p>
            <a:r>
              <a:rPr lang="en-US" sz="3200">
                <a:solidFill>
                  <a:schemeClr val="tx1"/>
                </a:solidFill>
              </a:rPr>
              <a:t>Backpropagation vs Optimizer</a:t>
            </a:r>
            <a:endParaRPr lang="en-US" sz="320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45" y="981075"/>
            <a:ext cx="7554595" cy="5295265"/>
          </a:xfrm>
          <a:prstGeom prst="rect">
            <a:avLst/>
          </a:prstGeom>
        </p:spPr>
      </p:pic>
      <p:sp>
        <p:nvSpPr>
          <p:cNvPr id="7" name="Text Box 6"/>
          <p:cNvSpPr txBox="1"/>
          <p:nvPr/>
        </p:nvSpPr>
        <p:spPr>
          <a:xfrm>
            <a:off x="447675" y="219075"/>
            <a:ext cx="4902835" cy="583565"/>
          </a:xfrm>
          <a:prstGeom prst="rect">
            <a:avLst/>
          </a:prstGeom>
          <a:noFill/>
          <a:extLst>
            <a:ext uri="{909E8E84-426E-40DD-AFC4-6F175D3DCCD1}">
              <a14:hiddenFill xmlns:a14="http://schemas.microsoft.com/office/drawing/2010/main">
                <a:solidFill>
                  <a:srgbClr val="2F2F2F"/>
                </a:solidFill>
              </a14:hiddenFill>
            </a:ext>
          </a:extLst>
        </p:spPr>
        <p:txBody>
          <a:bodyPr wrap="none" rtlCol="0">
            <a:spAutoFit/>
          </a:bodyPr>
          <a:p>
            <a:r>
              <a:rPr lang="en-US" sz="3200">
                <a:solidFill>
                  <a:schemeClr val="tx1"/>
                </a:solidFill>
              </a:rPr>
              <a:t>Adam Optimizer Algorithm</a:t>
            </a:r>
            <a:endParaRPr lang="en-US" sz="320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445" y="981075"/>
            <a:ext cx="7554595" cy="5295265"/>
          </a:xfrm>
          <a:prstGeom prst="rect">
            <a:avLst/>
          </a:prstGeom>
        </p:spPr>
      </p:pic>
      <p:sp>
        <p:nvSpPr>
          <p:cNvPr id="3" name="Text Box 2"/>
          <p:cNvSpPr txBox="1"/>
          <p:nvPr/>
        </p:nvSpPr>
        <p:spPr>
          <a:xfrm>
            <a:off x="7550150" y="3030220"/>
            <a:ext cx="4577715" cy="1568450"/>
          </a:xfrm>
          <a:prstGeom prst="rect">
            <a:avLst/>
          </a:prstGeom>
          <a:noFill/>
        </p:spPr>
        <p:txBody>
          <a:bodyPr wrap="square" rtlCol="0" anchor="t">
            <a:spAutoFit/>
          </a:bodyPr>
          <a:p>
            <a:r>
              <a:rPr lang="en-US" sz="2400"/>
              <a:t>pada bagian </a:t>
            </a:r>
            <a:r>
              <a:rPr lang="en-US" sz="2400" i="1">
                <a:solidFill>
                  <a:srgbClr val="FF0000"/>
                </a:solidFill>
              </a:rPr>
              <a:t>Compute gradient estimate</a:t>
            </a:r>
            <a:r>
              <a:rPr lang="en-US" sz="2400" i="1"/>
              <a:t> </a:t>
            </a:r>
            <a:r>
              <a:rPr lang="en-US" sz="2400"/>
              <a:t>digunakan teknik seperti </a:t>
            </a:r>
            <a:r>
              <a:rPr lang="en-US" sz="2400" b="1"/>
              <a:t>backpropagation </a:t>
            </a:r>
            <a:r>
              <a:rPr lang="en-US" sz="2400"/>
              <a:t>untuk menghitung gradient function</a:t>
            </a:r>
            <a:endParaRPr lang="en-US" sz="2400"/>
          </a:p>
        </p:txBody>
      </p:sp>
      <p:sp>
        <p:nvSpPr>
          <p:cNvPr id="7" name="Text Box 6"/>
          <p:cNvSpPr txBox="1"/>
          <p:nvPr/>
        </p:nvSpPr>
        <p:spPr>
          <a:xfrm>
            <a:off x="447675" y="219075"/>
            <a:ext cx="4902835" cy="583565"/>
          </a:xfrm>
          <a:prstGeom prst="rect">
            <a:avLst/>
          </a:prstGeom>
          <a:noFill/>
          <a:extLst>
            <a:ext uri="{909E8E84-426E-40DD-AFC4-6F175D3DCCD1}">
              <a14:hiddenFill xmlns:a14="http://schemas.microsoft.com/office/drawing/2010/main">
                <a:solidFill>
                  <a:srgbClr val="2F2F2F"/>
                </a:solidFill>
              </a14:hiddenFill>
            </a:ext>
          </a:extLst>
        </p:spPr>
        <p:txBody>
          <a:bodyPr wrap="none" rtlCol="0">
            <a:spAutoFit/>
          </a:bodyPr>
          <a:p>
            <a:r>
              <a:rPr lang="en-US" sz="3200">
                <a:solidFill>
                  <a:schemeClr val="tx1"/>
                </a:solidFill>
              </a:rPr>
              <a:t>Adam Optimizer Algorithm</a:t>
            </a:r>
            <a:endParaRPr lang="en-US" sz="3200">
              <a:solidFill>
                <a:schemeClr val="tx1"/>
              </a:solidFill>
            </a:endParaRPr>
          </a:p>
        </p:txBody>
      </p:sp>
      <p:sp>
        <p:nvSpPr>
          <p:cNvPr id="4" name="Rectangles 3"/>
          <p:cNvSpPr/>
          <p:nvPr/>
        </p:nvSpPr>
        <p:spPr>
          <a:xfrm>
            <a:off x="730885" y="3933825"/>
            <a:ext cx="5276850" cy="5143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0503535" y="6391275"/>
            <a:ext cx="1503680" cy="368300"/>
          </a:xfrm>
          <a:prstGeom prst="rect">
            <a:avLst/>
          </a:prstGeom>
          <a:noFill/>
        </p:spPr>
        <p:txBody>
          <a:bodyPr wrap="none" rtlCol="0">
            <a:spAutoFit/>
          </a:bodyPr>
          <a:p>
            <a:r>
              <a:rPr lang="en-US"/>
              <a:t>(sumber </a:t>
            </a:r>
            <a:r>
              <a:rPr lang="en-US">
                <a:hlinkClick r:id="rId2" tooltip="" action="ppaction://hlinkfile"/>
              </a:rPr>
              <a:t>link</a:t>
            </a:r>
            <a:r>
              <a:rPr lang="en-US"/>
              <a:t>)</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custDataLst>
              <p:tags r:id="rId1"/>
            </p:custDataLst>
          </p:nvPr>
        </p:nvGrpSpPr>
        <p:grpSpPr>
          <a:xfrm>
            <a:off x="6577699" y="1626196"/>
            <a:ext cx="1199413" cy="1443210"/>
            <a:chOff x="1211263" y="1885316"/>
            <a:chExt cx="447677" cy="519304"/>
          </a:xfrm>
        </p:grpSpPr>
        <p:sp>
          <p:nvSpPr>
            <p:cNvPr id="9" name="等腰三角形 8"/>
            <p:cNvSpPr/>
            <p:nvPr>
              <p:custDataLst>
                <p:tags r:id="rId2"/>
              </p:custDataLst>
            </p:nvPr>
          </p:nvSpPr>
          <p:spPr>
            <a:xfrm rot="5400000">
              <a:off x="1175450" y="1921129"/>
              <a:ext cx="519304" cy="4476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p>
          </p:txBody>
        </p:sp>
        <p:sp>
          <p:nvSpPr>
            <p:cNvPr id="14" name="矩形 13"/>
            <p:cNvSpPr/>
            <p:nvPr>
              <p:custDataLst>
                <p:tags r:id="rId3"/>
              </p:custDataLst>
            </p:nvPr>
          </p:nvSpPr>
          <p:spPr>
            <a:xfrm>
              <a:off x="1246189" y="1930400"/>
              <a:ext cx="238123" cy="2825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2500"/>
            </a:bodyPr>
            <a:lstStyle/>
            <a:p>
              <a:pPr algn="ctr"/>
              <a:r>
                <a:rPr lang="en-US" altLang="zh-CN" sz="6000" i="1" dirty="0">
                  <a:solidFill>
                    <a:schemeClr val="bg1"/>
                  </a:solidFill>
                  <a:latin typeface="Arial" panose="020B0604020202020204" pitchFamily="34" charset="0"/>
                  <a:ea typeface="Microsoft YaHei" panose="020B0503020204020204" pitchFamily="34" charset="-122"/>
                </a:rPr>
                <a:t>5</a:t>
              </a:r>
              <a:endParaRPr lang="zh-CN" altLang="en-US" sz="6000" i="1" dirty="0">
                <a:solidFill>
                  <a:schemeClr val="bg1"/>
                </a:solidFill>
                <a:latin typeface="Arial" panose="020B0604020202020204" pitchFamily="34" charset="0"/>
                <a:ea typeface="Microsoft YaHei" panose="020B0503020204020204" pitchFamily="34" charset="-122"/>
              </a:endParaRPr>
            </a:p>
          </p:txBody>
        </p:sp>
      </p:grpSp>
      <p:sp>
        <p:nvSpPr>
          <p:cNvPr id="4" name="标题 3"/>
          <p:cNvSpPr>
            <a:spLocks noGrp="1"/>
          </p:cNvSpPr>
          <p:nvPr>
            <p:ph type="title"/>
            <p:custDataLst>
              <p:tags r:id="rId4"/>
            </p:custDataLst>
          </p:nvPr>
        </p:nvSpPr>
        <p:spPr>
          <a:xfrm>
            <a:off x="2987675" y="4777740"/>
            <a:ext cx="6216015" cy="1123950"/>
          </a:xfrm>
        </p:spPr>
        <p:txBody>
          <a:bodyPr>
            <a:noAutofit/>
          </a:bodyPr>
          <a:lstStyle/>
          <a:p>
            <a:pPr algn="r"/>
            <a:r>
              <a:rPr lang="en-US" altLang="zh-CN" sz="4000" dirty="0">
                <a:ea typeface="Microsoft YaHei" panose="020B0503020204020204" pitchFamily="34" charset="-122"/>
                <a:sym typeface="+mn-ea"/>
              </a:rPr>
              <a:t>Multi Layer Perceptron menggunakan Keras</a:t>
            </a:r>
            <a:endParaRPr lang="en-US" altLang="zh-CN" sz="4000" dirty="0" smtClean="0">
              <a:ea typeface="Microsoft YaHei" panose="020B0503020204020204" pitchFamily="34" charset="-122"/>
              <a:sym typeface="+mn-ea"/>
            </a:endParaRPr>
          </a:p>
        </p:txBody>
      </p:sp>
    </p:spTree>
    <p:custDataLst>
      <p:tags r:id="rId5"/>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742950" y="367030"/>
            <a:ext cx="10968990" cy="645160"/>
          </a:xfrm>
          <a:prstGeom prst="rect">
            <a:avLst/>
          </a:prstGeom>
          <a:noFill/>
        </p:spPr>
        <p:txBody>
          <a:bodyPr wrap="none" rtlCol="0">
            <a:spAutoFit/>
          </a:bodyPr>
          <a:p>
            <a:pPr algn="l"/>
            <a:r>
              <a:rPr lang="en-US" sz="3600">
                <a:sym typeface="+mn-ea"/>
              </a:rPr>
              <a:t>inplementasi MLP pada Python menggunakan Keras!</a:t>
            </a:r>
            <a:endParaRPr lang="en-US" sz="3600"/>
          </a:p>
        </p:txBody>
      </p:sp>
      <p:sp>
        <p:nvSpPr>
          <p:cNvPr id="12" name="Text Box 11"/>
          <p:cNvSpPr txBox="1"/>
          <p:nvPr/>
        </p:nvSpPr>
        <p:spPr>
          <a:xfrm>
            <a:off x="843280" y="1308100"/>
            <a:ext cx="6450330" cy="1198880"/>
          </a:xfrm>
          <a:prstGeom prst="rect">
            <a:avLst/>
          </a:prstGeom>
          <a:noFill/>
        </p:spPr>
        <p:txBody>
          <a:bodyPr wrap="square" rtlCol="0" anchor="t">
            <a:spAutoFit/>
          </a:bodyPr>
          <a:p>
            <a:pPr marL="285750" indent="-285750">
              <a:buFont typeface="Arial" panose="020B0604020202020204" pitchFamily="34" charset="0"/>
              <a:buChar char="•"/>
            </a:pPr>
            <a:r>
              <a:rPr lang="en-US"/>
              <a:t>Buka Jupyter Notebook </a:t>
            </a:r>
            <a:endParaRPr lang="en-US"/>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Buat notebook baru</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Implementasikan MLP menggunakan Keras</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hlinkClick r:id="rId1"/>
              </a:rPr>
              <a:t>open notebook</a:t>
            </a:r>
            <a:r>
              <a:rPr lang="en-US">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5306060" y="3137535"/>
            <a:ext cx="5876290" cy="1123950"/>
          </a:xfrm>
        </p:spPr>
        <p:txBody>
          <a:bodyPr>
            <a:noAutofit/>
          </a:bodyPr>
          <a:lstStyle/>
          <a:p>
            <a:pPr algn="l"/>
            <a:r>
              <a:rPr lang="en-US" altLang="zh-CN" sz="4000" dirty="0">
                <a:ea typeface="Microsoft YaHei" panose="020B0503020204020204" pitchFamily="34" charset="-122"/>
                <a:sym typeface="+mn-ea"/>
              </a:rPr>
              <a:t>Sesi Diskusi</a:t>
            </a:r>
            <a:endParaRPr lang="en-US" altLang="zh-CN" sz="4000" dirty="0" smtClean="0">
              <a:ea typeface="Microsoft YaHei" panose="020B0503020204020204" pitchFamily="34" charset="-122"/>
              <a:sym typeface="+mn-ea"/>
            </a:endParaRPr>
          </a:p>
        </p:txBody>
      </p:sp>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050d8d75c3a9b5ed52cca29556a1df76"/>
          <p:cNvPicPr>
            <a:picLocks noChangeAspect="1"/>
          </p:cNvPicPr>
          <p:nvPr>
            <p:ph sz="quarter" idx="13"/>
          </p:nvPr>
        </p:nvPicPr>
        <p:blipFill>
          <a:blip r:embed="rId1"/>
          <a:stretch>
            <a:fillRect/>
          </a:stretch>
        </p:blipFill>
        <p:spPr>
          <a:xfrm>
            <a:off x="3174365" y="1741170"/>
            <a:ext cx="5842000" cy="3810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custDataLst>
              <p:tags r:id="rId1"/>
            </p:custDataLst>
          </p:nvPr>
        </p:nvSpPr>
        <p:spPr>
          <a:xfrm>
            <a:off x="6014635" y="2127249"/>
            <a:ext cx="6091225" cy="1467537"/>
          </a:xfrm>
        </p:spPr>
        <p:txBody>
          <a:bodyPr>
            <a:normAutofit/>
          </a:bodyPr>
          <a:lstStyle/>
          <a:p>
            <a:r>
              <a:rPr lang="en-US" altLang="zh-CN" dirty="0" smtClean="0"/>
              <a:t>Thank you </a:t>
            </a:r>
            <a:endParaRPr lang="zh-CN" altLang="en-US" dirty="0"/>
          </a:p>
        </p:txBody>
      </p:sp>
      <p:sp>
        <p:nvSpPr>
          <p:cNvPr id="7" name="文本占位符 6"/>
          <p:cNvSpPr>
            <a:spLocks noGrp="1"/>
          </p:cNvSpPr>
          <p:nvPr>
            <p:ph type="body" sz="quarter" idx="13"/>
            <p:custDataLst>
              <p:tags r:id="rId2"/>
            </p:custDataLst>
          </p:nvPr>
        </p:nvSpPr>
        <p:spPr/>
        <p:txBody>
          <a:bodyPr/>
          <a:lstStyle/>
          <a:p>
            <a:r>
              <a:rPr lang="en-US" altLang="zh-CN" smtClean="0"/>
              <a:t>PART 1</a:t>
            </a:r>
            <a:endParaRPr lang="en-US" altLang="zh-CN" smtClean="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p:nvPr>
            <p:ph sz="quarter" idx="14"/>
          </p:nvPr>
        </p:nvSpPr>
        <p:spPr>
          <a:xfrm>
            <a:off x="5100955" y="1844040"/>
            <a:ext cx="6480175" cy="1596390"/>
          </a:xfrm>
        </p:spPr>
        <p:txBody>
          <a:bodyPr>
            <a:normAutofit fontScale="90000" lnSpcReduction="20000"/>
          </a:bodyPr>
          <a:p>
            <a:r>
              <a:rPr lang="en-US" sz="2000"/>
              <a:t>Definisi</a:t>
            </a:r>
            <a:endParaRPr lang="en-US" sz="2000"/>
          </a:p>
          <a:p>
            <a:r>
              <a:rPr lang="en-US" sz="2000"/>
              <a:t>Cara Kerja Neural Network</a:t>
            </a:r>
            <a:endParaRPr lang="en-US" sz="2000"/>
          </a:p>
          <a:p>
            <a:r>
              <a:rPr lang="en-US" sz="2000"/>
              <a:t>Activation Function</a:t>
            </a:r>
            <a:endParaRPr lang="en-US" sz="2000"/>
          </a:p>
          <a:p>
            <a:r>
              <a:rPr lang="en-US" sz="2000"/>
              <a:t>Architecture</a:t>
            </a:r>
            <a:endParaRPr 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Box 8"/>
          <p:cNvSpPr txBox="1"/>
          <p:nvPr/>
        </p:nvSpPr>
        <p:spPr>
          <a:xfrm>
            <a:off x="742950" y="367030"/>
            <a:ext cx="4958080" cy="645160"/>
          </a:xfrm>
          <a:prstGeom prst="rect">
            <a:avLst/>
          </a:prstGeom>
          <a:noFill/>
        </p:spPr>
        <p:txBody>
          <a:bodyPr wrap="none" rtlCol="0">
            <a:spAutoFit/>
          </a:bodyPr>
          <a:p>
            <a:pPr algn="l"/>
            <a:r>
              <a:rPr lang="en-US" sz="3600">
                <a:sym typeface="+mn-ea"/>
              </a:rPr>
              <a:t>Definisi </a:t>
            </a:r>
            <a:r>
              <a:rPr lang="en-US" sz="3600"/>
              <a:t>Neural Network</a:t>
            </a:r>
            <a:endParaRPr lang="en-US" sz="3600"/>
          </a:p>
        </p:txBody>
      </p:sp>
      <p:pic>
        <p:nvPicPr>
          <p:cNvPr id="12" name="Content Placeholder 11"/>
          <p:cNvPicPr>
            <a:picLocks noChangeAspect="1"/>
          </p:cNvPicPr>
          <p:nvPr>
            <p:ph sz="quarter" idx="13"/>
          </p:nvPr>
        </p:nvPicPr>
        <p:blipFill>
          <a:blip r:embed="rId1">
            <a:clrChange>
              <a:clrFrom>
                <a:srgbClr val="FFFFFF">
                  <a:alpha val="100000"/>
                </a:srgbClr>
              </a:clrFrom>
              <a:clrTo>
                <a:srgbClr val="FFFFFF">
                  <a:alpha val="100000"/>
                  <a:alpha val="0"/>
                </a:srgbClr>
              </a:clrTo>
            </a:clrChange>
          </a:blip>
          <a:stretch>
            <a:fillRect/>
          </a:stretch>
        </p:blipFill>
        <p:spPr>
          <a:xfrm>
            <a:off x="951865" y="1012190"/>
            <a:ext cx="10812145" cy="5224145"/>
          </a:xfrm>
          <a:prstGeom prst="rect">
            <a:avLst/>
          </a:prstGeom>
        </p:spPr>
      </p:pic>
      <p:sp>
        <p:nvSpPr>
          <p:cNvPr id="2" name="Text Box 1"/>
          <p:cNvSpPr txBox="1"/>
          <p:nvPr/>
        </p:nvSpPr>
        <p:spPr>
          <a:xfrm>
            <a:off x="8601710" y="6363970"/>
            <a:ext cx="3317240" cy="337185"/>
          </a:xfrm>
          <a:prstGeom prst="rect">
            <a:avLst/>
          </a:prstGeom>
          <a:noFill/>
        </p:spPr>
        <p:txBody>
          <a:bodyPr wrap="square" rtlCol="0" anchor="t">
            <a:spAutoFit/>
          </a:bodyPr>
          <a:p>
            <a:pPr algn="r"/>
            <a:r>
              <a:rPr lang="en-US" sz="1600"/>
              <a:t>credit stanford.edu [</a:t>
            </a:r>
            <a:r>
              <a:rPr lang="en-US" sz="1600">
                <a:hlinkClick r:id="rId2"/>
              </a:rPr>
              <a:t>cs231</a:t>
            </a:r>
            <a:r>
              <a:rPr lang="en-US" sz="1600"/>
              <a:t>]</a:t>
            </a:r>
            <a:endParaRPr lang="en-US" sz="1600"/>
          </a:p>
        </p:txBody>
      </p:sp>
      <p:sp>
        <p:nvSpPr>
          <p:cNvPr id="4" name="Text Box 3"/>
          <p:cNvSpPr txBox="1"/>
          <p:nvPr/>
        </p:nvSpPr>
        <p:spPr>
          <a:xfrm>
            <a:off x="1651000" y="5663565"/>
            <a:ext cx="6407785" cy="922020"/>
          </a:xfrm>
          <a:prstGeom prst="rect">
            <a:avLst/>
          </a:prstGeom>
          <a:noFill/>
        </p:spPr>
        <p:txBody>
          <a:bodyPr wrap="square" rtlCol="0" anchor="t">
            <a:spAutoFit/>
          </a:bodyPr>
          <a:p>
            <a:r>
              <a:rPr lang="en-US"/>
              <a:t>Menjadikan komputer memiliki </a:t>
            </a:r>
            <a:r>
              <a:rPr lang="en-US" b="1"/>
              <a:t>kemampuan cognitif </a:t>
            </a:r>
            <a:r>
              <a:rPr lang="en-US"/>
              <a:t>seperti otak manusia, memiliki kemampuan </a:t>
            </a:r>
            <a:r>
              <a:rPr lang="en-US" b="1"/>
              <a:t>problem solving </a:t>
            </a:r>
            <a:r>
              <a:rPr lang="en-US"/>
              <a:t>dan dapat melakukan </a:t>
            </a:r>
            <a:r>
              <a:rPr lang="en-US" b="1"/>
              <a:t>proses pembelajaran</a:t>
            </a:r>
            <a:endParaRPr 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s 14"/>
          <p:cNvSpPr/>
          <p:nvPr/>
        </p:nvSpPr>
        <p:spPr>
          <a:xfrm>
            <a:off x="742315" y="1116330"/>
            <a:ext cx="2489835" cy="4849495"/>
          </a:xfrm>
          <a:prstGeom prst="rect">
            <a:avLst/>
          </a:prstGeom>
          <a:noFill/>
          <a:ln w="28575">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742950" y="367030"/>
            <a:ext cx="5643880" cy="645160"/>
          </a:xfrm>
          <a:prstGeom prst="rect">
            <a:avLst/>
          </a:prstGeom>
          <a:noFill/>
        </p:spPr>
        <p:txBody>
          <a:bodyPr wrap="none" rtlCol="0">
            <a:spAutoFit/>
          </a:bodyPr>
          <a:p>
            <a:pPr algn="l"/>
            <a:r>
              <a:rPr lang="en-US" sz="3600">
                <a:sym typeface="+mn-ea"/>
              </a:rPr>
              <a:t>Cara Kerja Neural Network</a:t>
            </a:r>
            <a:endParaRPr lang="en-US" sz="3600"/>
          </a:p>
        </p:txBody>
      </p:sp>
      <p:pic>
        <p:nvPicPr>
          <p:cNvPr id="20" name="Content Placeholder 19" descr="C:\Users\yunus\Desktop\1_WRG_Re8vGVuHDYigtq2IBA.jpeg1_WRG_Re8vGVuHDYigtq2IBA"/>
          <p:cNvPicPr>
            <a:picLocks noChangeAspect="1"/>
          </p:cNvPicPr>
          <p:nvPr>
            <p:ph sz="half" idx="1"/>
          </p:nvPr>
        </p:nvPicPr>
        <p:blipFill>
          <a:blip r:embed="rId1">
            <a:clrChange>
              <a:clrFrom>
                <a:srgbClr val="FFFFFF">
                  <a:alpha val="100000"/>
                </a:srgbClr>
              </a:clrFrom>
              <a:clrTo>
                <a:srgbClr val="FFFFFF">
                  <a:alpha val="100000"/>
                  <a:alpha val="0"/>
                </a:srgbClr>
              </a:clrTo>
            </a:clrChange>
          </a:blip>
          <a:srcRect/>
          <a:stretch>
            <a:fillRect/>
          </a:stretch>
        </p:blipFill>
        <p:spPr>
          <a:xfrm>
            <a:off x="1249680" y="1271270"/>
            <a:ext cx="8549005" cy="4057650"/>
          </a:xfrm>
          <a:prstGeom prst="rect">
            <a:avLst/>
          </a:prstGeom>
        </p:spPr>
      </p:pic>
      <p:sp>
        <p:nvSpPr>
          <p:cNvPr id="23" name="Rectangles 22"/>
          <p:cNvSpPr/>
          <p:nvPr/>
        </p:nvSpPr>
        <p:spPr>
          <a:xfrm>
            <a:off x="8618220" y="1116330"/>
            <a:ext cx="2489835" cy="4849495"/>
          </a:xfrm>
          <a:prstGeom prst="rect">
            <a:avLst/>
          </a:prstGeom>
          <a:noFill/>
          <a:ln w="28575">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1153160" y="6150610"/>
            <a:ext cx="690880" cy="368300"/>
          </a:xfrm>
          <a:prstGeom prst="rect">
            <a:avLst/>
          </a:prstGeom>
          <a:noFill/>
        </p:spPr>
        <p:txBody>
          <a:bodyPr wrap="none" rtlCol="0">
            <a:spAutoFit/>
          </a:bodyPr>
          <a:p>
            <a:r>
              <a:rPr lang="en-US"/>
              <a:t>Input </a:t>
            </a:r>
            <a:endParaRPr lang="en-US"/>
          </a:p>
        </p:txBody>
      </p:sp>
      <p:sp>
        <p:nvSpPr>
          <p:cNvPr id="25" name="Text Box 24"/>
          <p:cNvSpPr txBox="1"/>
          <p:nvPr/>
        </p:nvSpPr>
        <p:spPr>
          <a:xfrm>
            <a:off x="9099550" y="6150610"/>
            <a:ext cx="868680" cy="368300"/>
          </a:xfrm>
          <a:prstGeom prst="rect">
            <a:avLst/>
          </a:prstGeom>
          <a:noFill/>
        </p:spPr>
        <p:txBody>
          <a:bodyPr wrap="none" rtlCol="0">
            <a:spAutoFit/>
          </a:bodyPr>
          <a:p>
            <a:r>
              <a:rPr lang="en-US"/>
              <a:t>Output</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s 14"/>
          <p:cNvSpPr/>
          <p:nvPr/>
        </p:nvSpPr>
        <p:spPr>
          <a:xfrm>
            <a:off x="742315" y="1611630"/>
            <a:ext cx="2489835" cy="3803650"/>
          </a:xfrm>
          <a:prstGeom prst="rect">
            <a:avLst/>
          </a:prstGeom>
          <a:noFill/>
          <a:ln w="28575">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742950" y="367030"/>
            <a:ext cx="5643880" cy="645160"/>
          </a:xfrm>
          <a:prstGeom prst="rect">
            <a:avLst/>
          </a:prstGeom>
          <a:noFill/>
        </p:spPr>
        <p:txBody>
          <a:bodyPr wrap="none" rtlCol="0">
            <a:spAutoFit/>
          </a:bodyPr>
          <a:p>
            <a:pPr algn="l"/>
            <a:r>
              <a:rPr lang="en-US" sz="3600">
                <a:sym typeface="+mn-ea"/>
              </a:rPr>
              <a:t>Cara Kerja Neural Network</a:t>
            </a:r>
            <a:endParaRPr lang="en-US" sz="3600"/>
          </a:p>
        </p:txBody>
      </p:sp>
      <p:sp>
        <p:nvSpPr>
          <p:cNvPr id="14" name="Text Box 13"/>
          <p:cNvSpPr txBox="1"/>
          <p:nvPr/>
        </p:nvSpPr>
        <p:spPr>
          <a:xfrm>
            <a:off x="641350" y="5804535"/>
            <a:ext cx="6838315" cy="368300"/>
          </a:xfrm>
          <a:prstGeom prst="rect">
            <a:avLst/>
          </a:prstGeom>
          <a:noFill/>
        </p:spPr>
        <p:txBody>
          <a:bodyPr wrap="square" rtlCol="0" anchor="t">
            <a:spAutoFit/>
          </a:bodyPr>
          <a:p>
            <a:r>
              <a:rPr lang="en-US"/>
              <a:t>Input pada Neural Network terdiri dari vector data dengan bentuk</a:t>
            </a:r>
            <a:endParaRPr lang="en-US" i="1" baseline="-25000">
              <a:latin typeface="Times New Roman" panose="02020603050405020304" charset="0"/>
              <a:cs typeface="Times New Roman" panose="02020603050405020304" charset="0"/>
            </a:endParaRPr>
          </a:p>
        </p:txBody>
      </p:sp>
      <p:graphicFrame>
        <p:nvGraphicFramePr>
          <p:cNvPr id="16" name="Content Placeholder 15">
            <a:hlinkClick r:id="" action="ppaction://ole?verb="/>
          </p:cNvPr>
          <p:cNvGraphicFramePr>
            <a:graphicFrameLocks noChangeAspect="1"/>
          </p:cNvGraphicFramePr>
          <p:nvPr>
            <p:ph sz="half" idx="2"/>
          </p:nvPr>
        </p:nvGraphicFramePr>
        <p:xfrm>
          <a:off x="7366318" y="5715635"/>
          <a:ext cx="2100580" cy="546735"/>
        </p:xfrm>
        <a:graphic>
          <a:graphicData uri="http://schemas.openxmlformats.org/presentationml/2006/ole">
            <mc:AlternateContent xmlns:mc="http://schemas.openxmlformats.org/markup-compatibility/2006">
              <mc:Choice xmlns:v="urn:schemas-microsoft-com:vml" Requires="v">
                <p:oleObj spid="_x0000_s1027" name="" r:id="rId1" imgW="812800" imgH="228600" progId="Equation.KSEE3">
                  <p:embed/>
                </p:oleObj>
              </mc:Choice>
              <mc:Fallback>
                <p:oleObj name="" r:id="rId1" imgW="812800" imgH="228600" progId="Equation.KSEE3">
                  <p:embed/>
                  <p:pic>
                    <p:nvPicPr>
                      <p:cNvPr id="0" name="Picture 1026"/>
                      <p:cNvPicPr/>
                      <p:nvPr/>
                    </p:nvPicPr>
                    <p:blipFill>
                      <a:blip r:embed="rId2"/>
                      <a:stretch>
                        <a:fillRect/>
                      </a:stretch>
                    </p:blipFill>
                    <p:spPr>
                      <a:xfrm>
                        <a:off x="7366318" y="5715635"/>
                        <a:ext cx="2100580" cy="546735"/>
                      </a:xfrm>
                      <a:prstGeom prst="rect">
                        <a:avLst/>
                      </a:prstGeom>
                    </p:spPr>
                  </p:pic>
                </p:oleObj>
              </mc:Fallback>
            </mc:AlternateContent>
          </a:graphicData>
        </a:graphic>
      </p:graphicFrame>
      <p:pic>
        <p:nvPicPr>
          <p:cNvPr id="20" name="Content Placeholder 19" descr="C:\Users\yunus\Desktop\1_WRG_Re8vGVuHDYigtq2IBA.jpeg1_WRG_Re8vGVuHDYigtq2IBA"/>
          <p:cNvPicPr>
            <a:picLocks noChangeAspect="1"/>
          </p:cNvPicPr>
          <p:nvPr>
            <p:ph sz="half" idx="1"/>
          </p:nvPr>
        </p:nvPicPr>
        <p:blipFill>
          <a:blip r:embed="rId3">
            <a:clrChange>
              <a:clrFrom>
                <a:srgbClr val="FFFFFF">
                  <a:alpha val="100000"/>
                </a:srgbClr>
              </a:clrFrom>
              <a:clrTo>
                <a:srgbClr val="FFFFFF">
                  <a:alpha val="100000"/>
                  <a:alpha val="0"/>
                </a:srgbClr>
              </a:clrTo>
            </a:clrChange>
          </a:blip>
          <a:srcRect/>
          <a:stretch>
            <a:fillRect/>
          </a:stretch>
        </p:blipFill>
        <p:spPr>
          <a:xfrm>
            <a:off x="1249680" y="1271270"/>
            <a:ext cx="8549005" cy="4057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Rectangles 14"/>
          <p:cNvSpPr/>
          <p:nvPr/>
        </p:nvSpPr>
        <p:spPr>
          <a:xfrm>
            <a:off x="1123950" y="1611630"/>
            <a:ext cx="3535045" cy="3803650"/>
          </a:xfrm>
          <a:prstGeom prst="rect">
            <a:avLst/>
          </a:prstGeom>
          <a:noFill/>
          <a:ln w="28575">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742950" y="367030"/>
            <a:ext cx="5643880" cy="645160"/>
          </a:xfrm>
          <a:prstGeom prst="rect">
            <a:avLst/>
          </a:prstGeom>
          <a:noFill/>
        </p:spPr>
        <p:txBody>
          <a:bodyPr wrap="none" rtlCol="0">
            <a:spAutoFit/>
          </a:bodyPr>
          <a:p>
            <a:pPr algn="l"/>
            <a:r>
              <a:rPr lang="en-US" sz="3600">
                <a:sym typeface="+mn-ea"/>
              </a:rPr>
              <a:t>Cara Kerja Neural Network</a:t>
            </a:r>
            <a:endParaRPr lang="en-US" sz="3600"/>
          </a:p>
        </p:txBody>
      </p:sp>
      <p:sp>
        <p:nvSpPr>
          <p:cNvPr id="14" name="Text Box 13"/>
          <p:cNvSpPr txBox="1"/>
          <p:nvPr/>
        </p:nvSpPr>
        <p:spPr>
          <a:xfrm>
            <a:off x="641350" y="5804535"/>
            <a:ext cx="6626225" cy="368300"/>
          </a:xfrm>
          <a:prstGeom prst="rect">
            <a:avLst/>
          </a:prstGeom>
          <a:noFill/>
        </p:spPr>
        <p:txBody>
          <a:bodyPr wrap="square" rtlCol="0" anchor="t">
            <a:spAutoFit/>
          </a:bodyPr>
          <a:p>
            <a:r>
              <a:rPr lang="en-US"/>
              <a:t>Tiap input akan dilakukan perkalian dengan bobot/weight  </a:t>
            </a:r>
            <a:endParaRPr lang="en-US" i="1" baseline="-25000">
              <a:latin typeface="Times New Roman" panose="02020603050405020304" charset="0"/>
              <a:cs typeface="Times New Roman" panose="02020603050405020304" charset="0"/>
            </a:endParaRPr>
          </a:p>
        </p:txBody>
      </p:sp>
      <p:graphicFrame>
        <p:nvGraphicFramePr>
          <p:cNvPr id="16" name="Content Placeholder 15">
            <a:hlinkClick r:id="" action="ppaction://ole?verb="/>
          </p:cNvPr>
          <p:cNvGraphicFramePr>
            <a:graphicFrameLocks noChangeAspect="1"/>
          </p:cNvGraphicFramePr>
          <p:nvPr>
            <p:ph sz="half" idx="2"/>
          </p:nvPr>
        </p:nvGraphicFramePr>
        <p:xfrm>
          <a:off x="6860541" y="5715000"/>
          <a:ext cx="3282315" cy="546735"/>
        </p:xfrm>
        <a:graphic>
          <a:graphicData uri="http://schemas.openxmlformats.org/presentationml/2006/ole">
            <mc:AlternateContent xmlns:mc="http://schemas.openxmlformats.org/markup-compatibility/2006">
              <mc:Choice xmlns:v="urn:schemas-microsoft-com:vml" Requires="v">
                <p:oleObj spid="_x0000_s1027" name="" r:id="rId1" imgW="1270000" imgH="228600" progId="Equation.KSEE3">
                  <p:embed/>
                </p:oleObj>
              </mc:Choice>
              <mc:Fallback>
                <p:oleObj name="" r:id="rId1" imgW="1270000" imgH="228600" progId="Equation.KSEE3">
                  <p:embed/>
                  <p:pic>
                    <p:nvPicPr>
                      <p:cNvPr id="0" name="Picture 1026"/>
                      <p:cNvPicPr/>
                      <p:nvPr/>
                    </p:nvPicPr>
                    <p:blipFill>
                      <a:blip r:embed="rId2"/>
                      <a:stretch>
                        <a:fillRect/>
                      </a:stretch>
                    </p:blipFill>
                    <p:spPr>
                      <a:xfrm>
                        <a:off x="6860541" y="5715000"/>
                        <a:ext cx="3282315" cy="546735"/>
                      </a:xfrm>
                      <a:prstGeom prst="rect">
                        <a:avLst/>
                      </a:prstGeom>
                    </p:spPr>
                  </p:pic>
                </p:oleObj>
              </mc:Fallback>
            </mc:AlternateContent>
          </a:graphicData>
        </a:graphic>
      </p:graphicFrame>
      <p:pic>
        <p:nvPicPr>
          <p:cNvPr id="20" name="Content Placeholder 19" descr="C:\Users\yunus\Desktop\1_WRG_Re8vGVuHDYigtq2IBA.jpeg1_WRG_Re8vGVuHDYigtq2IBA"/>
          <p:cNvPicPr>
            <a:picLocks noChangeAspect="1"/>
          </p:cNvPicPr>
          <p:nvPr>
            <p:ph sz="half" idx="1"/>
          </p:nvPr>
        </p:nvPicPr>
        <p:blipFill>
          <a:blip r:embed="rId3">
            <a:clrChange>
              <a:clrFrom>
                <a:srgbClr val="FFFFFF">
                  <a:alpha val="100000"/>
                </a:srgbClr>
              </a:clrFrom>
              <a:clrTo>
                <a:srgbClr val="FFFFFF">
                  <a:alpha val="100000"/>
                  <a:alpha val="0"/>
                </a:srgbClr>
              </a:clrTo>
            </a:clrChange>
          </a:blip>
          <a:srcRect/>
          <a:stretch>
            <a:fillRect/>
          </a:stretch>
        </p:blipFill>
        <p:spPr>
          <a:xfrm>
            <a:off x="1249680" y="1271270"/>
            <a:ext cx="8549005" cy="40576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Content Placeholder 11" descr="C:\Users\yunus\Desktop\1_WRG_Re8vGVuHDYigtq2IBA.jpeg1_WRG_Re8vGVuHDYigtq2IBA"/>
          <p:cNvPicPr>
            <a:picLocks noChangeAspect="1"/>
          </p:cNvPicPr>
          <p:nvPr>
            <p:ph sz="half" idx="1"/>
          </p:nvPr>
        </p:nvPicPr>
        <p:blipFill>
          <a:blip r:embed="rId1">
            <a:clrChange>
              <a:clrFrom>
                <a:srgbClr val="FFFFFF">
                  <a:alpha val="100000"/>
                </a:srgbClr>
              </a:clrFrom>
              <a:clrTo>
                <a:srgbClr val="FFFFFF">
                  <a:alpha val="100000"/>
                  <a:alpha val="0"/>
                </a:srgbClr>
              </a:clrTo>
            </a:clrChange>
          </a:blip>
          <a:srcRect/>
          <a:stretch>
            <a:fillRect/>
          </a:stretch>
        </p:blipFill>
        <p:spPr>
          <a:xfrm>
            <a:off x="966470" y="1012190"/>
            <a:ext cx="9086850" cy="4312920"/>
          </a:xfrm>
          <a:prstGeom prst="rect">
            <a:avLst/>
          </a:prstGeom>
        </p:spPr>
      </p:pic>
      <p:sp>
        <p:nvSpPr>
          <p:cNvPr id="6" name="Rounded Rectangular Callout 5"/>
          <p:cNvSpPr/>
          <p:nvPr/>
        </p:nvSpPr>
        <p:spPr>
          <a:xfrm>
            <a:off x="7009765" y="1012190"/>
            <a:ext cx="2487930" cy="1122680"/>
          </a:xfrm>
          <a:prstGeom prst="wedgeRoundRectCallout">
            <a:avLst>
              <a:gd name="adj1" fmla="val -69678"/>
              <a:gd name="adj2" fmla="val 113687"/>
              <a:gd name="adj3" fmla="val 16667"/>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742950" y="367030"/>
            <a:ext cx="5643880" cy="645160"/>
          </a:xfrm>
          <a:prstGeom prst="rect">
            <a:avLst/>
          </a:prstGeom>
          <a:noFill/>
        </p:spPr>
        <p:txBody>
          <a:bodyPr wrap="none" rtlCol="0">
            <a:spAutoFit/>
          </a:bodyPr>
          <a:p>
            <a:pPr algn="l"/>
            <a:r>
              <a:rPr lang="en-US" sz="3600">
                <a:sym typeface="+mn-ea"/>
              </a:rPr>
              <a:t>Cara Kerja Neural Network</a:t>
            </a:r>
            <a:endParaRPr lang="en-US" sz="3600"/>
          </a:p>
        </p:txBody>
      </p:sp>
      <p:graphicFrame>
        <p:nvGraphicFramePr>
          <p:cNvPr id="4" name="Content Placeholder 3">
            <a:hlinkClick r:id="" action="ppaction://ole?verb="/>
          </p:cNvPr>
          <p:cNvGraphicFramePr>
            <a:graphicFrameLocks noChangeAspect="1"/>
          </p:cNvGraphicFramePr>
          <p:nvPr>
            <p:ph sz="half" idx="2"/>
          </p:nvPr>
        </p:nvGraphicFramePr>
        <p:xfrm>
          <a:off x="7081520" y="1122363"/>
          <a:ext cx="2344420" cy="901700"/>
        </p:xfrm>
        <a:graphic>
          <a:graphicData uri="http://schemas.openxmlformats.org/presentationml/2006/ole">
            <mc:AlternateContent xmlns:mc="http://schemas.openxmlformats.org/markup-compatibility/2006">
              <mc:Choice xmlns:v="urn:schemas-microsoft-com:vml" Requires="v">
                <p:oleObj spid="_x0000_s1025" name="" r:id="rId2" imgW="660400" imgH="254000" progId="Equation.KSEE3">
                  <p:embed/>
                </p:oleObj>
              </mc:Choice>
              <mc:Fallback>
                <p:oleObj name="" r:id="rId2" imgW="660400" imgH="254000" progId="Equation.KSEE3">
                  <p:embed/>
                  <p:pic>
                    <p:nvPicPr>
                      <p:cNvPr id="0" name="Picture 1024"/>
                      <p:cNvPicPr/>
                      <p:nvPr/>
                    </p:nvPicPr>
                    <p:blipFill>
                      <a:blip r:embed="rId3"/>
                      <a:stretch>
                        <a:fillRect/>
                      </a:stretch>
                    </p:blipFill>
                    <p:spPr>
                      <a:xfrm>
                        <a:off x="7081520" y="1122363"/>
                        <a:ext cx="2344420" cy="901700"/>
                      </a:xfrm>
                      <a:prstGeom prst="rect">
                        <a:avLst/>
                      </a:prstGeom>
                    </p:spPr>
                  </p:pic>
                </p:oleObj>
              </mc:Fallback>
            </mc:AlternateContent>
          </a:graphicData>
        </a:graphic>
      </p:graphicFrame>
      <p:sp>
        <p:nvSpPr>
          <p:cNvPr id="14" name="Text Box 13"/>
          <p:cNvSpPr txBox="1"/>
          <p:nvPr/>
        </p:nvSpPr>
        <p:spPr>
          <a:xfrm>
            <a:off x="641350" y="5804535"/>
            <a:ext cx="11038205" cy="922020"/>
          </a:xfrm>
          <a:prstGeom prst="rect">
            <a:avLst/>
          </a:prstGeom>
          <a:noFill/>
        </p:spPr>
        <p:txBody>
          <a:bodyPr wrap="square" rtlCol="0" anchor="t">
            <a:spAutoFit/>
          </a:bodyPr>
          <a:p>
            <a:pPr marL="285750" indent="-285750">
              <a:buFont typeface="Arial" panose="020B0604020202020204" pitchFamily="34" charset="0"/>
              <a:buChar char="•"/>
            </a:pPr>
            <a:r>
              <a:rPr lang="en-US"/>
              <a:t>Hasil perkalian tiap input dengan bobot masing-masing </a:t>
            </a:r>
            <a:r>
              <a:rPr lang="en-US" b="1"/>
              <a:t>dijumlahkan </a:t>
            </a:r>
            <a:r>
              <a:rPr lang="en-US"/>
              <a:t>dan ditambahkan </a:t>
            </a:r>
            <a:r>
              <a:rPr lang="en-US" b="1"/>
              <a:t>bias</a:t>
            </a:r>
            <a:endParaRPr lang="en-US" b="1"/>
          </a:p>
          <a:p>
            <a:pPr marL="285750" indent="-285750">
              <a:buFont typeface="Arial" panose="020B0604020202020204" pitchFamily="34" charset="0"/>
              <a:buChar char="•"/>
            </a:pPr>
            <a:r>
              <a:rPr lang="en-US"/>
              <a:t>Bias seperti </a:t>
            </a:r>
            <a:r>
              <a:rPr lang="en-US" b="1"/>
              <a:t>intercept </a:t>
            </a:r>
            <a:r>
              <a:rPr lang="en-US"/>
              <a:t>dalam persamaan linear, ditambahkan untuk mengatur agar hasil perhitungan lebih akurat (y = mx + c)</a:t>
            </a:r>
            <a:endParaRPr lang="en-US" i="1" baseline="-25000">
              <a:latin typeface="Times New Roman" panose="02020603050405020304" charset="0"/>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SLIDE_BACKGROUND_TYPE" val="frame"/>
  <p:tag name="KSO_WM_SLIDE_BK_DARK_LIGHT" val="2"/>
  <p:tag name="KSO_WM_UNIT_TYPE" val="i"/>
  <p:tag name="KSO_WM_UNIT_INDEX" val="3"/>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5"/>
  <p:tag name="KSO_WM_UNIT_LAYERLEVEL" val="1"/>
  <p:tag name="KSO_WM_TAG_VERSION" val="1.0"/>
  <p:tag name="KSO_WM_BEAUTIFY_FLAG" val="#wm#"/>
  <p:tag name="KSO_WM_SLIDE_BACKGROUND_TYPE" val="frame"/>
  <p:tag name="KSO_WM_SLIDE_BK_DARK_LIGHT" val="2"/>
  <p:tag name="KSO_WM_UNIT_TYPE" val="i"/>
  <p:tag name="KSO_WM_UNIT_INDEX" val="5"/>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6"/>
  <p:tag name="KSO_WM_UNIT_LAYERLEVEL" val="1"/>
  <p:tag name="KSO_WM_TAG_VERSION" val="1.0"/>
  <p:tag name="KSO_WM_BEAUTIFY_FLAG" val="#wm#"/>
  <p:tag name="KSO_WM_SLIDE_BACKGROUND_TYPE" val="frame"/>
  <p:tag name="KSO_WM_SLIDE_BK_DARK_LIGHT" val="2"/>
  <p:tag name="KSO_WM_UNIT_TYPE" val="i"/>
  <p:tag name="KSO_WM_UNIT_INDEX" val="6"/>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SLIDE_BACKGROUND_TYPE" val="leftRight"/>
  <p:tag name="KSO_WM_SLIDE_BK_DARK_LIGHT" val="2"/>
  <p:tag name="KSO_WM_UNIT_TYPE" val="i"/>
  <p:tag name="KSO_WM_UNIT_INDEX"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SLIDE_BACKGROUND_TYPE" val="leftRight"/>
  <p:tag name="KSO_WM_SLIDE_BK_DARK_LIGHT" val="2"/>
  <p:tag name="KSO_WM_UNIT_TYPE" val="i"/>
  <p:tag name="KSO_WM_UNIT_INDEX" val="3"/>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SLIDE_BACKGROUND_TYPE" val="leftRight"/>
  <p:tag name="KSO_WM_SLIDE_BK_DARK_LIGHT" val="2"/>
  <p:tag name="KSO_WM_UNIT_TYPE" val="i"/>
  <p:tag name="KSO_WM_UNIT_INDEX" val="4"/>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SLIDE_BACKGROUND_TYPE" val="leftRight"/>
  <p:tag name="KSO_WM_SLIDE_BK_DARK_LIGHT" val="2"/>
  <p:tag name="KSO_WM_UNIT_TYPE" val="i"/>
  <p:tag name="KSO_WM_UNIT_INDEX" val="5"/>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SLIDE_BACKGROUND_TYPE" val="leftRight"/>
  <p:tag name="KSO_WM_SLIDE_BK_DARK_LIGHT" val="2"/>
  <p:tag name="KSO_WM_UNIT_TYPE" val="i"/>
  <p:tag name="KSO_WM_UNIT_INDEX" val="6"/>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SLIDE_BACKGROUND_TYPE" val="topBottom"/>
  <p:tag name="KSO_WM_SLIDE_BK_DARK_LIGHT" val="2"/>
  <p:tag name="KSO_WM_UNIT_TYPE" val="i"/>
  <p:tag name="KSO_WM_UNIT_INDEX"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SLIDE_BACKGROUND_TYPE" val="topBottom"/>
  <p:tag name="KSO_WM_SLIDE_BK_DARK_LIGHT" val="2"/>
  <p:tag name="KSO_WM_UNIT_TYPE" val="i"/>
  <p:tag name="KSO_WM_UNIT_INDEX" val="3"/>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SLIDE_BACKGROUND_TYPE" val="topBottom"/>
  <p:tag name="KSO_WM_SLIDE_BK_DARK_LIGHT" val="2"/>
  <p:tag name="KSO_WM_UNIT_TYPE" val="i"/>
  <p:tag name="KSO_WM_UNIT_INDEX" val="4"/>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5"/>
  <p:tag name="KSO_WM_UNIT_LAYERLEVEL" val="1"/>
  <p:tag name="KSO_WM_TAG_VERSION" val="1.0"/>
  <p:tag name="KSO_WM_BEAUTIFY_FLAG" val="#wm#"/>
  <p:tag name="KSO_WM_SLIDE_BACKGROUND_TYPE" val="topBottom"/>
  <p:tag name="KSO_WM_SLIDE_BK_DARK_LIGHT" val="2"/>
  <p:tag name="KSO_WM_UNIT_TYPE" val="i"/>
  <p:tag name="KSO_WM_UNIT_INDEX" val="5"/>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ACKGROUND_TYPE" val="bottomTop"/>
  <p:tag name="KSO_WM_SLIDE_BK_DARK_LIGHT" val="2"/>
  <p:tag name="KSO_WM_UNIT_TYPE" val="i"/>
  <p:tag name="KSO_WM_UNIT_INDEX"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SLIDE_BACKGROUND_TYPE" val="bottomTop"/>
  <p:tag name="KSO_WM_SLIDE_BK_DARK_LIGHT" val="2"/>
  <p:tag name="KSO_WM_UNIT_TYPE" val="i"/>
  <p:tag name="KSO_WM_UNIT_INDEX"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SLIDE_BACKGROUND_TYPE" val="bottomTop"/>
  <p:tag name="KSO_WM_SLIDE_BK_DARK_LIGHT" val="2"/>
  <p:tag name="KSO_WM_UNIT_TYPE" val="i"/>
  <p:tag name="KSO_WM_UNIT_INDEX" val="3"/>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SLIDE_BACKGROUND_TYPE" val="bottomTop"/>
  <p:tag name="KSO_WM_SLIDE_BK_DARK_LIGHT" val="2"/>
  <p:tag name="KSO_WM_UNIT_TYPE" val="i"/>
  <p:tag name="KSO_WM_UNIT_INDEX" val="4"/>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SLIDE_BACKGROUND_TYPE" val="bottomTop"/>
  <p:tag name="KSO_WM_SLIDE_BK_DARK_LIGHT" val="2"/>
  <p:tag name="KSO_WM_UNIT_TYPE" val="i"/>
  <p:tag name="KSO_WM_UNIT_INDEX" val="5"/>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ACKGROUND_TYPE" val="navigation"/>
  <p:tag name="KSO_WM_SLIDE_BK_DARK_LIGHT" val="2"/>
  <p:tag name="KSO_WM_UNIT_TYPE" val="i"/>
  <p:tag name="KSO_WM_UNIT_INDEX"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SLIDE_BACKGROUND_TYPE" val="navigation"/>
  <p:tag name="KSO_WM_SLIDE_BK_DARK_LIGHT" val="2"/>
  <p:tag name="KSO_WM_UNIT_TYPE" val="i"/>
  <p:tag name="KSO_WM_UNIT_INDEX"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SLIDE_BACKGROUND_TYPE" val="navigation"/>
  <p:tag name="KSO_WM_SLIDE_BK_DARK_LIGHT" val="2"/>
  <p:tag name="KSO_WM_UNIT_TYPE" val="i"/>
  <p:tag name="KSO_WM_UNIT_INDEX" val="3"/>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SLIDE_BACKGROUND_TYPE" val="navigation"/>
  <p:tag name="KSO_WM_SLIDE_BK_DARK_LIGHT" val="2"/>
  <p:tag name="KSO_WM_UNIT_TYPE" val="i"/>
  <p:tag name="KSO_WM_UNIT_INDEX" val="4"/>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SLIDE_BACKGROUND_TYPE" val="navigation"/>
  <p:tag name="KSO_WM_SLIDE_BK_DARK_LIGHT" val="2"/>
  <p:tag name="KSO_WM_UNIT_TYPE" val="i"/>
  <p:tag name="KSO_WM_UNIT_INDEX" val="5"/>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6"/>
  <p:tag name="KSO_WM_UNIT_LAYERLEVEL" val="1"/>
  <p:tag name="KSO_WM_TAG_VERSION" val="1.0"/>
  <p:tag name="KSO_WM_BEAUTIFY_FLAG" val="#wm#"/>
  <p:tag name="KSO_WM_SLIDE_BACKGROUND_TYPE" val="navigation"/>
  <p:tag name="KSO_WM_SLIDE_BK_DARK_LIGHT" val="2"/>
  <p:tag name="KSO_WM_UNIT_TYPE" val="i"/>
  <p:tag name="KSO_WM_UNIT_INDEX" val="6"/>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SLIDE_BACKGROUND_TYPE" val="belt"/>
  <p:tag name="KSO_WM_SLIDE_BK_DARK_LIGHT" val="2"/>
  <p:tag name="KSO_WM_UNIT_TYPE" val="i"/>
  <p:tag name="KSO_WM_UNIT_INDEX" val="3"/>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SLIDE_BACKGROUND_TYPE" val="belt"/>
  <p:tag name="KSO_WM_SLIDE_BK_DARK_LIGHT" val="2"/>
  <p:tag name="KSO_WM_UNIT_TYPE" val="i"/>
  <p:tag name="KSO_WM_UNIT_INDEX" val="4"/>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SLIDE_BACKGROUND_TYPE" val="belt"/>
  <p:tag name="KSO_WM_SLIDE_BK_DARK_LIGHT" val="2"/>
  <p:tag name="KSO_WM_UNIT_TYPE" val="i"/>
  <p:tag name="KSO_WM_UNIT_INDEX" val="5"/>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6"/>
  <p:tag name="KSO_WM_UNIT_LAYERLEVEL" val="1"/>
  <p:tag name="KSO_WM_TAG_VERSION" val="1.0"/>
  <p:tag name="KSO_WM_BEAUTIFY_FLAG" val="#wm#"/>
  <p:tag name="KSO_WM_SLIDE_BACKGROUND_TYPE" val="belt"/>
  <p:tag name="KSO_WM_SLIDE_BK_DARK_LIGHT" val="2"/>
  <p:tag name="KSO_WM_UNIT_TYPE" val="i"/>
  <p:tag name="KSO_WM_UNIT_INDEX" val="6"/>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7"/>
  <p:tag name="KSO_WM_UNIT_LAYERLEVEL" val="1"/>
  <p:tag name="KSO_WM_TAG_VERSION" val="1.0"/>
  <p:tag name="KSO_WM_BEAUTIFY_FLAG" val="#wm#"/>
  <p:tag name="KSO_WM_SLIDE_BACKGROUND_TYPE" val="belt"/>
  <p:tag name="KSO_WM_SLIDE_BK_DARK_LIGHT" val="2"/>
  <p:tag name="KSO_WM_UNIT_TYPE" val="i"/>
  <p:tag name="KSO_WM_UNIT_INDEX" val="7"/>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8"/>
  <p:tag name="KSO_WM_UNIT_LAYERLEVEL" val="1"/>
  <p:tag name="KSO_WM_TAG_VERSION" val="1.0"/>
  <p:tag name="KSO_WM_BEAUTIFY_FLAG" val="#wm#"/>
  <p:tag name="KSO_WM_SLIDE_BACKGROUND_TYPE" val="belt"/>
  <p:tag name="KSO_WM_SLIDE_BK_DARK_LIGHT" val="2"/>
  <p:tag name="KSO_WM_UNIT_TYPE" val="i"/>
  <p:tag name="KSO_WM_UNIT_INDEX" val="8"/>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9"/>
  <p:tag name="KSO_WM_UNIT_LAYERLEVEL" val="1"/>
  <p:tag name="KSO_WM_TAG_VERSION" val="1.0"/>
  <p:tag name="KSO_WM_BEAUTIFY_FLAG" val="#wm#"/>
  <p:tag name="KSO_WM_SLIDE_BACKGROUND_TYPE" val="belt"/>
  <p:tag name="KSO_WM_SLIDE_BK_DARK_LIGHT" val="2"/>
  <p:tag name="KSO_WM_UNIT_TYPE" val="i"/>
  <p:tag name="KSO_WM_UNIT_INDEX" val="9"/>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0"/>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0"/>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1.xml><?xml version="1.0" encoding="utf-8"?>
<p:tagLst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02650"/>
  <p:tag name="KSO_WM_TEMPLATE_THUMBS_INDEX" val="1、4、7、8、9、10、11、12、13、14、15"/>
</p:tagLst>
</file>

<file path=ppt/tags/tag182.xml><?xml version="1.0" encoding="utf-8"?>
<p:tagLst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650_1*a*1"/>
  <p:tag name="KSO_WM_TEMPLATE_CATEGORY" val="custom"/>
  <p:tag name="KSO_WM_TEMPLATE_INDEX" val="20202650"/>
  <p:tag name="KSO_WM_UNIT_LAYERLEVEL" val="1"/>
  <p:tag name="KSO_WM_TAG_VERSION" val="1.0"/>
  <p:tag name="KSO_WM_BEAUTIFY_FLAG" val="#wm#"/>
  <p:tag name="KSO_WM_UNIT_PRESET_TEXT" val="Product Launch"/>
</p:tagLst>
</file>

<file path=ppt/tags/tag183.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custom20202650_1*b*1"/>
  <p:tag name="KSO_WM_TEMPLATE_CATEGORY" val="custom"/>
  <p:tag name="KSO_WM_TEMPLATE_INDEX" val="20202650"/>
  <p:tag name="KSO_WM_UNIT_LAYERLEVEL" val="1"/>
  <p:tag name="KSO_WM_TAG_VERSION" val="1.0"/>
  <p:tag name="KSO_WM_BEAUTIFY_FLAG" val="#wm#"/>
  <p:tag name="KSO_WM_UNIT_PRESET_TEXT" val="Click here to add a subtitle"/>
</p:tagLst>
</file>

<file path=ppt/tags/tag184.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2"/>
  <p:tag name="KSO_WM_UNIT_ID" val="custom20202650_1*b*2"/>
  <p:tag name="KSO_WM_TEMPLATE_CATEGORY" val="custom"/>
  <p:tag name="KSO_WM_TEMPLATE_INDEX" val="20202650"/>
  <p:tag name="KSO_WM_UNIT_LAYERLEVEL" val="1"/>
  <p:tag name="KSO_WM_TAG_VERSION" val="1.0"/>
  <p:tag name="KSO_WM_BEAUTIFY_FLAG" val="#wm#"/>
  <p:tag name="KSO_WM_UNIT_PRESET_TEXT" val="Click here to add a subtitle"/>
</p:tagLst>
</file>

<file path=ppt/tags/tag185.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3"/>
  <p:tag name="KSO_WM_UNIT_ID" val="custom20202650_1*b*3"/>
  <p:tag name="KSO_WM_TEMPLATE_CATEGORY" val="custom"/>
  <p:tag name="KSO_WM_TEMPLATE_INDEX" val="20202650"/>
  <p:tag name="KSO_WM_UNIT_LAYERLEVEL" val="1"/>
  <p:tag name="KSO_WM_TAG_VERSION" val="1.0"/>
  <p:tag name="KSO_WM_BEAUTIFY_FLAG" val="#wm#"/>
  <p:tag name="KSO_WM_UNIT_PRESET_TEXT" val="Reporter name"/>
</p:tagLst>
</file>

<file path=ppt/tags/tag186.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2"/>
  <p:tag name="KSO_WM_UNIT_ID" val="custom20202650_1*b*2"/>
  <p:tag name="KSO_WM_TEMPLATE_CATEGORY" val="custom"/>
  <p:tag name="KSO_WM_TEMPLATE_INDEX" val="20202650"/>
  <p:tag name="KSO_WM_UNIT_LAYERLEVEL" val="1"/>
  <p:tag name="KSO_WM_TAG_VERSION" val="1.0"/>
  <p:tag name="KSO_WM_BEAUTIFY_FLAG" val="#wm#"/>
  <p:tag name="KSO_WM_UNIT_PRESET_TEXT" val="Click here to add a subtitle"/>
</p:tagLst>
</file>

<file path=ppt/tags/tag187.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2"/>
  <p:tag name="KSO_WM_UNIT_ID" val="custom20202650_1*b*2"/>
  <p:tag name="KSO_WM_TEMPLATE_CATEGORY" val="custom"/>
  <p:tag name="KSO_WM_TEMPLATE_INDEX" val="20202650"/>
  <p:tag name="KSO_WM_UNIT_LAYERLEVEL" val="1"/>
  <p:tag name="KSO_WM_TAG_VERSION" val="1.0"/>
  <p:tag name="KSO_WM_BEAUTIFY_FLAG" val="#wm#"/>
  <p:tag name="KSO_WM_UNIT_PRESET_TEXT" val="Click here to add a subtitle"/>
</p:tagLst>
</file>

<file path=ppt/tags/tag188.xml><?xml version="1.0" encoding="utf-8"?>
<p:tagLst xmlns:p="http://schemas.openxmlformats.org/presentationml/2006/main">
  <p:tag name="KSO_WM_SLIDE_ID" val="custom20202650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50"/>
  <p:tag name="KSO_WM_SLIDE_LAYOUT" val="a_b"/>
  <p:tag name="KSO_WM_SLIDE_LAYOUT_CNT" val="1_3"/>
  <p:tag name="KSO_WM_TEMPLATE_THUMBS_INDEX" val="1、4、7、8、9、10、11、12、13、14、15"/>
  <p:tag name="KSO_WM_TEMPLATE_MASTER_THUMB_INDEX" val="12"/>
</p:tagLst>
</file>

<file path=ppt/tags/tag189.xml><?xml version="1.0" encoding="utf-8"?>
<p:tagLst xmlns:p="http://schemas.openxmlformats.org/presentationml/2006/main">
  <p:tag name="KSO_WM_UNIT_ISCONTENTSTITLE" val="1"/>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650_2*a*1"/>
  <p:tag name="KSO_WM_TEMPLATE_CATEGORY" val="custom"/>
  <p:tag name="KSO_WM_TEMPLATE_INDEX" val="20202650"/>
  <p:tag name="KSO_WM_UNIT_LAYERLEVEL" val="1"/>
  <p:tag name="KSO_WM_TAG_VERSION" val="1.0"/>
  <p:tag name="KSO_WM_BEAUTIFY_FLAG" val="#wm#"/>
  <p:tag name="KSO_WM_UNIT_PRESET_TEXT" val="CONTENTS"/>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50_2*i*1"/>
  <p:tag name="KSO_WM_TEMPLATE_CATEGORY" val="custom"/>
  <p:tag name="KSO_WM_TEMPLATE_INDEX" val="20202650"/>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650_2*l_h_i*1_1_1"/>
  <p:tag name="KSO_WM_TEMPLATE_CATEGORY" val="custom"/>
  <p:tag name="KSO_WM_TEMPLATE_INDEX" val="20202650"/>
  <p:tag name="KSO_WM_UNIT_LAYERLEVEL" val="1_1_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650_2*l_h_i*1_1_2"/>
  <p:tag name="KSO_WM_TEMPLATE_CATEGORY" val="custom"/>
  <p:tag name="KSO_WM_TEMPLATE_INDEX" val="20202650"/>
  <p:tag name="KSO_WM_UNIT_LAYERLEVEL" val="1_1_1"/>
  <p:tag name="KSO_WM_TAG_VERSION" val="1.0"/>
  <p:tag name="KSO_WM_BEAUTIFY_FLAG" val="#wm#"/>
</p:tagLst>
</file>

<file path=ppt/tags/tag193.xml><?xml version="1.0" encoding="utf-8"?>
<p:tagLst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50_2*l_h_a*1_1_1"/>
  <p:tag name="KSO_WM_TEMPLATE_CATEGORY" val="custom"/>
  <p:tag name="KSO_WM_TEMPLATE_INDEX" val="20202650"/>
  <p:tag name="KSO_WM_UNIT_LAYERLEVEL" val="1_1_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650_2*i*2"/>
  <p:tag name="KSO_WM_TEMPLATE_CATEGORY" val="custom"/>
  <p:tag name="KSO_WM_TEMPLATE_INDEX" val="2020265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50_2*l_h_i*1_2_1"/>
  <p:tag name="KSO_WM_TEMPLATE_CATEGORY" val="custom"/>
  <p:tag name="KSO_WM_TEMPLATE_INDEX" val="20202650"/>
  <p:tag name="KSO_WM_UNIT_LAYERLEVEL" val="1_1_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650_2*l_h_i*1_2_2"/>
  <p:tag name="KSO_WM_TEMPLATE_CATEGORY" val="custom"/>
  <p:tag name="KSO_WM_TEMPLATE_INDEX" val="20202650"/>
  <p:tag name="KSO_WM_UNIT_LAYERLEVEL" val="1_1_1"/>
  <p:tag name="KSO_WM_TAG_VERSION" val="1.0"/>
  <p:tag name="KSO_WM_BEAUTIFY_FLAG" val="#wm#"/>
</p:tagLst>
</file>

<file path=ppt/tags/tag197.xml><?xml version="1.0" encoding="utf-8"?>
<p:tagLst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50_2*l_h_a*1_2_1"/>
  <p:tag name="KSO_WM_TEMPLATE_CATEGORY" val="custom"/>
  <p:tag name="KSO_WM_TEMPLATE_INDEX" val="20202650"/>
  <p:tag name="KSO_WM_UNIT_LAYERLEVEL" val="1_1_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650_2*i*2"/>
  <p:tag name="KSO_WM_TEMPLATE_CATEGORY" val="custom"/>
  <p:tag name="KSO_WM_TEMPLATE_INDEX" val="2020265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50_2*l_h_i*1_2_1"/>
  <p:tag name="KSO_WM_TEMPLATE_CATEGORY" val="custom"/>
  <p:tag name="KSO_WM_TEMPLATE_INDEX" val="20202650"/>
  <p:tag name="KSO_WM_UNIT_LAYERLEVEL" val="1_1_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650_2*l_h_i*1_2_2"/>
  <p:tag name="KSO_WM_TEMPLATE_CATEGORY" val="custom"/>
  <p:tag name="KSO_WM_TEMPLATE_INDEX" val="20202650"/>
  <p:tag name="KSO_WM_UNIT_LAYERLEVEL" val="1_1_1"/>
  <p:tag name="KSO_WM_TAG_VERSION" val="1.0"/>
  <p:tag name="KSO_WM_BEAUTIFY_FLAG" val="#wm#"/>
</p:tagLst>
</file>

<file path=ppt/tags/tag201.xml><?xml version="1.0" encoding="utf-8"?>
<p:tagLst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50_2*l_h_a*1_2_1"/>
  <p:tag name="KSO_WM_TEMPLATE_CATEGORY" val="custom"/>
  <p:tag name="KSO_WM_TEMPLATE_INDEX" val="20202650"/>
  <p:tag name="KSO_WM_UNIT_LAYERLEVEL" val="1_1_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650_2*i*2"/>
  <p:tag name="KSO_WM_TEMPLATE_CATEGORY" val="custom"/>
  <p:tag name="KSO_WM_TEMPLATE_INDEX" val="20202650"/>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50_2*l_h_i*1_2_1"/>
  <p:tag name="KSO_WM_TEMPLATE_CATEGORY" val="custom"/>
  <p:tag name="KSO_WM_TEMPLATE_INDEX" val="20202650"/>
  <p:tag name="KSO_WM_UNIT_LAYERLEVEL" val="1_1_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650_2*l_h_i*1_2_2"/>
  <p:tag name="KSO_WM_TEMPLATE_CATEGORY" val="custom"/>
  <p:tag name="KSO_WM_TEMPLATE_INDEX" val="20202650"/>
  <p:tag name="KSO_WM_UNIT_LAYERLEVEL" val="1_1_1"/>
  <p:tag name="KSO_WM_TAG_VERSION" val="1.0"/>
  <p:tag name="KSO_WM_BEAUTIFY_FLAG" val="#wm#"/>
</p:tagLst>
</file>

<file path=ppt/tags/tag205.xml><?xml version="1.0" encoding="utf-8"?>
<p:tagLst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50_2*l_h_a*1_2_1"/>
  <p:tag name="KSO_WM_TEMPLATE_CATEGORY" val="custom"/>
  <p:tag name="KSO_WM_TEMPLATE_INDEX" val="20202650"/>
  <p:tag name="KSO_WM_UNIT_LAYERLEVEL" val="1_1_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650_2*i*2"/>
  <p:tag name="KSO_WM_TEMPLATE_CATEGORY" val="custom"/>
  <p:tag name="KSO_WM_TEMPLATE_INDEX" val="20202650"/>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50_2*l_h_i*1_2_1"/>
  <p:tag name="KSO_WM_TEMPLATE_CATEGORY" val="custom"/>
  <p:tag name="KSO_WM_TEMPLATE_INDEX" val="20202650"/>
  <p:tag name="KSO_WM_UNIT_LAYERLEVEL" val="1_1_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650_2*l_h_i*1_2_2"/>
  <p:tag name="KSO_WM_TEMPLATE_CATEGORY" val="custom"/>
  <p:tag name="KSO_WM_TEMPLATE_INDEX" val="20202650"/>
  <p:tag name="KSO_WM_UNIT_LAYERLEVEL" val="1_1_1"/>
  <p:tag name="KSO_WM_TAG_VERSION" val="1.0"/>
  <p:tag name="KSO_WM_BEAUTIFY_FLAG" val="#wm#"/>
</p:tagLst>
</file>

<file path=ppt/tags/tag209.xml><?xml version="1.0" encoding="utf-8"?>
<p:tagLst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50_2*l_h_a*1_2_1"/>
  <p:tag name="KSO_WM_TEMPLATE_CATEGORY" val="custom"/>
  <p:tag name="KSO_WM_TEMPLATE_INDEX" val="20202650"/>
  <p:tag name="KSO_WM_UNIT_LAYERLEVEL" val="1_1_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50_2*l_h_a*1_2_1"/>
  <p:tag name="KSO_WM_TEMPLATE_CATEGORY" val="custom"/>
  <p:tag name="KSO_WM_TEMPLATE_INDEX" val="20202650"/>
  <p:tag name="KSO_WM_UNIT_LAYERLEVEL" val="1_1_1"/>
  <p:tag name="KSO_WM_TAG_VERSION" val="1.0"/>
  <p:tag name="KSO_WM_BEAUTIFY_FLAG" val="#wm#"/>
</p:tagLst>
</file>

<file path=ppt/tags/tag211.xml><?xml version="1.0" encoding="utf-8"?>
<p:tagLst xmlns:p="http://schemas.openxmlformats.org/presentationml/2006/main">
  <p:tag name="KSO_WM_SLIDE_ID" val="custom20202650_2"/>
  <p:tag name="KSO_WM_TEMPLATE_SUBCATEGORY" val="0"/>
  <p:tag name="KSO_WM_TEMPLATE_MASTER_TYPE" val="1"/>
  <p:tag name="KSO_WM_TEMPLATE_COLOR_TYPE" val="1"/>
  <p:tag name="KSO_WM_SLIDE_TYPE" val="contents"/>
  <p:tag name="KSO_WM_SLIDE_SUBTYPE" val="diag"/>
  <p:tag name="KSO_WM_SLIDE_ITEM_CNT" val="2"/>
  <p:tag name="KSO_WM_SLIDE_INDEX" val="2"/>
  <p:tag name="KSO_WM_DIAGRAM_GROUP_CODE" val="l1-1"/>
  <p:tag name="KSO_WM_SLIDE_DIAGTYPE" val="l"/>
  <p:tag name="KSO_WM_TAG_VERSION" val="1.0"/>
  <p:tag name="KSO_WM_BEAUTIFY_FLAG" val="#wm#"/>
  <p:tag name="KSO_WM_TEMPLATE_CATEGORY" val="custom"/>
  <p:tag name="KSO_WM_TEMPLATE_INDEX" val="20202650"/>
  <p:tag name="KSO_WM_SLIDE_LAYOUT" val="a_l"/>
  <p:tag name="KSO_WM_SLIDE_LAYOUT_CNT" val="1_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1"/>
  <p:tag name="KSO_WM_TEMPLATE_CATEGORY" val="custom"/>
  <p:tag name="KSO_WM_TEMPLATE_INDEX" val="20202650"/>
  <p:tag name="KSO_WM_UNIT_LAYERLEVEL" val="1"/>
  <p:tag name="KSO_WM_TAG_VERSION" val="1.0"/>
  <p:tag name="KSO_WM_BEAUTIFY_FLAG" val="#wm#"/>
  <p:tag name="KSO_WM_UNIT_TYPE" val="i"/>
  <p:tag name="KSO_WM_UNIT_INDEX"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2"/>
  <p:tag name="KSO_WM_TEMPLATE_CATEGORY" val="custom"/>
  <p:tag name="KSO_WM_TEMPLATE_INDEX" val="20202650"/>
  <p:tag name="KSO_WM_UNIT_LAYERLEVEL" val="1"/>
  <p:tag name="KSO_WM_TAG_VERSION" val="1.0"/>
  <p:tag name="KSO_WM_BEAUTIFY_FLAG" val="#wm#"/>
  <p:tag name="KSO_WM_UNIT_TYPE" val="i"/>
  <p:tag name="KSO_WM_UNIT_INDEX"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3"/>
  <p:tag name="KSO_WM_TEMPLATE_CATEGORY" val="custom"/>
  <p:tag name="KSO_WM_TEMPLATE_INDEX" val="20202650"/>
  <p:tag name="KSO_WM_UNIT_LAYERLEVEL" val="1"/>
  <p:tag name="KSO_WM_TAG_VERSION" val="1.0"/>
  <p:tag name="KSO_WM_BEAUTIFY_FLAG" val="#wm#"/>
  <p:tag name="KSO_WM_UNIT_TYPE" val="i"/>
  <p:tag name="KSO_WM_UNIT_INDEX" val="3"/>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a*1"/>
  <p:tag name="KSO_WM_TEMPLATE_CATEGORY" val="custom"/>
  <p:tag name="KSO_WM_TEMPLATE_INDEX" val="20202650"/>
  <p:tag name="KSO_WM_UNIT_LAYERLEVEL" val="1"/>
  <p:tag name="KSO_WM_TAG_VERSION" val="1.0"/>
  <p:tag name="KSO_WM_BEAUTIFY_FLAG" val="#wm#"/>
  <p:tag name="KSO_WM_UNIT_ISCONTENTSTITLE" val="0"/>
  <p:tag name="KSO_WM_UNIT_NOCLEAR" val="0"/>
  <p:tag name="KSO_WM_UNIT_VALUE" val="4"/>
  <p:tag name="KSO_WM_UNIT_TYPE" val="a"/>
  <p:tag name="KSO_WM_UNIT_INDEX" val="1"/>
  <p:tag name="KSO_WM_UNIT_PRESET_TEXT" val="Enter title"/>
</p:tagLst>
</file>

<file path=ppt/tags/tag216.xml><?xml version="1.0" encoding="utf-8"?>
<p:tagLst xmlns:p="http://schemas.openxmlformats.org/presentationml/2006/main">
  <p:tag name="KSO_WM_SLIDE_ID" val="custom20202650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50"/>
  <p:tag name="KSO_WM_SLIDE_TYPE" val="sectionTitle"/>
  <p:tag name="KSO_WM_SLIDE_SUBTYPE" val="pureTxt"/>
  <p:tag name="KSO_WM_SLIDE_LAYOUT" val="a"/>
  <p:tag name="KSO_WM_SLIDE_LAYOUT_CNT" val="1"/>
</p:tagLst>
</file>

<file path=ppt/tags/tag217.xml><?xml version="1.0" encoding="utf-8"?>
<p:tagLst xmlns:p="http://schemas.openxmlformats.org/presentationml/2006/main">
  <p:tag name="KSO_WM_SLIDE_ID" val="custom20202650_10"/>
  <p:tag name="KSO_WM_TEMPLATE_SUBCATEGORY" val="0"/>
  <p:tag name="KSO_WM_SLIDE_ITEM_CNT" val="0"/>
  <p:tag name="KSO_WM_SLIDE_INDEX" val="10"/>
  <p:tag name="KSO_WM_TAG_VERSION" val="1.0"/>
  <p:tag name="KSO_WM_BEAUTIFY_FLAG" val="#wm#"/>
  <p:tag name="KSO_WM_TEMPLATE_CATEGORY" val="custom"/>
  <p:tag name="KSO_WM_TEMPLATE_INDEX" val="20202650"/>
  <p:tag name="KSO_WM_SLIDE_TYPE" val="text"/>
  <p:tag name="KSO_WM_SLIDE_SUBTYPE" val="picTxt"/>
  <p:tag name="KSO_WM_SLIDE_SIZE" val="878*400"/>
  <p:tag name="KSO_WM_SLIDE_POSITION" val="32*60"/>
  <p:tag name="KSO_WM_SLIDE_LAYOUT" val="a_d_f"/>
  <p:tag name="KSO_WM_SLIDE_LAYOUT_CNT" val="1_1_1"/>
  <p:tag name="KSO_WM_TEMPLATE_MASTER_TYPE" val="1"/>
  <p:tag name="KSO_WM_TEMPLATE_COLOR_TYPE"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1"/>
  <p:tag name="KSO_WM_TEMPLATE_CATEGORY" val="custom"/>
  <p:tag name="KSO_WM_TEMPLATE_INDEX" val="20202650"/>
  <p:tag name="KSO_WM_UNIT_LAYERLEVEL" val="1"/>
  <p:tag name="KSO_WM_TAG_VERSION" val="1.0"/>
  <p:tag name="KSO_WM_BEAUTIFY_FLAG" val="#wm#"/>
  <p:tag name="KSO_WM_UNIT_TYPE" val="i"/>
  <p:tag name="KSO_WM_UNIT_INDEX"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2"/>
  <p:tag name="KSO_WM_TEMPLATE_CATEGORY" val="custom"/>
  <p:tag name="KSO_WM_TEMPLATE_INDEX" val="20202650"/>
  <p:tag name="KSO_WM_UNIT_LAYERLEVEL" val="1"/>
  <p:tag name="KSO_WM_TAG_VERSION" val="1.0"/>
  <p:tag name="KSO_WM_BEAUTIFY_FLAG" val="#wm#"/>
  <p:tag name="KSO_WM_UNIT_TYPE" val="i"/>
  <p:tag name="KSO_WM_UNIT_INDEX"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3"/>
  <p:tag name="KSO_WM_TEMPLATE_CATEGORY" val="custom"/>
  <p:tag name="KSO_WM_TEMPLATE_INDEX" val="20202650"/>
  <p:tag name="KSO_WM_UNIT_LAYERLEVEL" val="1"/>
  <p:tag name="KSO_WM_TAG_VERSION" val="1.0"/>
  <p:tag name="KSO_WM_BEAUTIFY_FLAG" val="#wm#"/>
  <p:tag name="KSO_WM_UNIT_TYPE" val="i"/>
  <p:tag name="KSO_WM_UNIT_INDEX" val="3"/>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a*1"/>
  <p:tag name="KSO_WM_TEMPLATE_CATEGORY" val="custom"/>
  <p:tag name="KSO_WM_TEMPLATE_INDEX" val="20202650"/>
  <p:tag name="KSO_WM_UNIT_LAYERLEVEL" val="1"/>
  <p:tag name="KSO_WM_TAG_VERSION" val="1.0"/>
  <p:tag name="KSO_WM_BEAUTIFY_FLAG" val="#wm#"/>
  <p:tag name="KSO_WM_UNIT_ISCONTENTSTITLE" val="0"/>
  <p:tag name="KSO_WM_UNIT_NOCLEAR" val="0"/>
  <p:tag name="KSO_WM_UNIT_VALUE" val="4"/>
  <p:tag name="KSO_WM_UNIT_TYPE" val="a"/>
  <p:tag name="KSO_WM_UNIT_INDEX" val="1"/>
  <p:tag name="KSO_WM_UNIT_PRESET_TEXT" val="Enter title"/>
</p:tagLst>
</file>

<file path=ppt/tags/tag222.xml><?xml version="1.0" encoding="utf-8"?>
<p:tagLst xmlns:p="http://schemas.openxmlformats.org/presentationml/2006/main">
  <p:tag name="KSO_WM_SLIDE_ID" val="custom20202650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50"/>
  <p:tag name="KSO_WM_SLIDE_TYPE" val="sectionTitle"/>
  <p:tag name="KSO_WM_SLIDE_SUBTYPE" val="pureTxt"/>
  <p:tag name="KSO_WM_SLIDE_LAYOUT" val="a"/>
  <p:tag name="KSO_WM_SLIDE_LAYOUT_CNT" val="1"/>
</p:tagLst>
</file>

<file path=ppt/tags/tag223.xml><?xml version="1.0" encoding="utf-8"?>
<p:tagLst xmlns:p="http://schemas.openxmlformats.org/presentationml/2006/main">
  <p:tag name="KSO_WM_SLIDE_ID" val="custom20202650_10"/>
  <p:tag name="KSO_WM_TEMPLATE_SUBCATEGORY" val="0"/>
  <p:tag name="KSO_WM_SLIDE_ITEM_CNT" val="0"/>
  <p:tag name="KSO_WM_SLIDE_INDEX" val="10"/>
  <p:tag name="KSO_WM_TAG_VERSION" val="1.0"/>
  <p:tag name="KSO_WM_BEAUTIFY_FLAG" val="#wm#"/>
  <p:tag name="KSO_WM_TEMPLATE_CATEGORY" val="custom"/>
  <p:tag name="KSO_WM_TEMPLATE_INDEX" val="20202650"/>
  <p:tag name="KSO_WM_SLIDE_TYPE" val="text"/>
  <p:tag name="KSO_WM_SLIDE_SUBTYPE" val="picTxt"/>
  <p:tag name="KSO_WM_SLIDE_SIZE" val="878*400"/>
  <p:tag name="KSO_WM_SLIDE_POSITION" val="32*60"/>
  <p:tag name="KSO_WM_SLIDE_LAYOUT" val="a_d_f"/>
  <p:tag name="KSO_WM_SLIDE_LAYOUT_CNT" val="1_1_1"/>
  <p:tag name="KSO_WM_TEMPLATE_MASTER_TYPE" val="1"/>
  <p:tag name="KSO_WM_TEMPLATE_COLOR_TYPE"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1"/>
  <p:tag name="KSO_WM_TEMPLATE_CATEGORY" val="custom"/>
  <p:tag name="KSO_WM_TEMPLATE_INDEX" val="20202650"/>
  <p:tag name="KSO_WM_UNIT_LAYERLEVEL" val="1"/>
  <p:tag name="KSO_WM_TAG_VERSION" val="1.0"/>
  <p:tag name="KSO_WM_BEAUTIFY_FLAG" val="#wm#"/>
  <p:tag name="KSO_WM_UNIT_TYPE" val="i"/>
  <p:tag name="KSO_WM_UNIT_INDEX"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2"/>
  <p:tag name="KSO_WM_TEMPLATE_CATEGORY" val="custom"/>
  <p:tag name="KSO_WM_TEMPLATE_INDEX" val="20202650"/>
  <p:tag name="KSO_WM_UNIT_LAYERLEVEL" val="1"/>
  <p:tag name="KSO_WM_TAG_VERSION" val="1.0"/>
  <p:tag name="KSO_WM_BEAUTIFY_FLAG" val="#wm#"/>
  <p:tag name="KSO_WM_UNIT_TYPE" val="i"/>
  <p:tag name="KSO_WM_UNIT_INDEX"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3"/>
  <p:tag name="KSO_WM_TEMPLATE_CATEGORY" val="custom"/>
  <p:tag name="KSO_WM_TEMPLATE_INDEX" val="20202650"/>
  <p:tag name="KSO_WM_UNIT_LAYERLEVEL" val="1"/>
  <p:tag name="KSO_WM_TAG_VERSION" val="1.0"/>
  <p:tag name="KSO_WM_BEAUTIFY_FLAG" val="#wm#"/>
  <p:tag name="KSO_WM_UNIT_TYPE" val="i"/>
  <p:tag name="KSO_WM_UNIT_INDEX" val="3"/>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a*1"/>
  <p:tag name="KSO_WM_TEMPLATE_CATEGORY" val="custom"/>
  <p:tag name="KSO_WM_TEMPLATE_INDEX" val="20202650"/>
  <p:tag name="KSO_WM_UNIT_LAYERLEVEL" val="1"/>
  <p:tag name="KSO_WM_TAG_VERSION" val="1.0"/>
  <p:tag name="KSO_WM_BEAUTIFY_FLAG" val="#wm#"/>
  <p:tag name="KSO_WM_UNIT_ISCONTENTSTITLE" val="0"/>
  <p:tag name="KSO_WM_UNIT_NOCLEAR" val="0"/>
  <p:tag name="KSO_WM_UNIT_VALUE" val="4"/>
  <p:tag name="KSO_WM_UNIT_TYPE" val="a"/>
  <p:tag name="KSO_WM_UNIT_INDEX" val="1"/>
  <p:tag name="KSO_WM_UNIT_PRESET_TEXT" val="Enter title"/>
</p:tagLst>
</file>

<file path=ppt/tags/tag228.xml><?xml version="1.0" encoding="utf-8"?>
<p:tagLst xmlns:p="http://schemas.openxmlformats.org/presentationml/2006/main">
  <p:tag name="KSO_WM_SLIDE_ID" val="custom20202650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50"/>
  <p:tag name="KSO_WM_SLIDE_TYPE" val="sectionTitle"/>
  <p:tag name="KSO_WM_SLIDE_SUBTYPE" val="pureTxt"/>
  <p:tag name="KSO_WM_SLIDE_LAYOUT" val="a"/>
  <p:tag name="KSO_WM_SLIDE_LAYOUT_CNT" val="1"/>
</p:tagLst>
</file>

<file path=ppt/tags/tag229.xml><?xml version="1.0" encoding="utf-8"?>
<p:tagLst xmlns:p="http://schemas.openxmlformats.org/presentationml/2006/main">
  <p:tag name="KSO_WM_SLIDE_ID" val="custom20202650_10"/>
  <p:tag name="KSO_WM_TEMPLATE_SUBCATEGORY" val="0"/>
  <p:tag name="KSO_WM_SLIDE_ITEM_CNT" val="0"/>
  <p:tag name="KSO_WM_SLIDE_INDEX" val="10"/>
  <p:tag name="KSO_WM_TAG_VERSION" val="1.0"/>
  <p:tag name="KSO_WM_BEAUTIFY_FLAG" val="#wm#"/>
  <p:tag name="KSO_WM_TEMPLATE_CATEGORY" val="custom"/>
  <p:tag name="KSO_WM_TEMPLATE_INDEX" val="20202650"/>
  <p:tag name="KSO_WM_SLIDE_TYPE" val="text"/>
  <p:tag name="KSO_WM_SLIDE_SUBTYPE" val="picTxt"/>
  <p:tag name="KSO_WM_SLIDE_SIZE" val="878*400"/>
  <p:tag name="KSO_WM_SLIDE_POSITION" val="32*60"/>
  <p:tag name="KSO_WM_SLIDE_LAYOUT" val="a_d_f"/>
  <p:tag name="KSO_WM_SLIDE_LAYOUT_CNT" val="1_1_1"/>
  <p:tag name="KSO_WM_TEMPLATE_MASTER_TYPE" val="1"/>
  <p:tag name="KSO_WM_TEMPLATE_COLOR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1"/>
  <p:tag name="KSO_WM_TEMPLATE_CATEGORY" val="custom"/>
  <p:tag name="KSO_WM_TEMPLATE_INDEX" val="20202650"/>
  <p:tag name="KSO_WM_UNIT_LAYERLEVEL" val="1"/>
  <p:tag name="KSO_WM_TAG_VERSION" val="1.0"/>
  <p:tag name="KSO_WM_BEAUTIFY_FLAG" val="#wm#"/>
  <p:tag name="KSO_WM_UNIT_TYPE" val="i"/>
  <p:tag name="KSO_WM_UNIT_INDEX"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2"/>
  <p:tag name="KSO_WM_TEMPLATE_CATEGORY" val="custom"/>
  <p:tag name="KSO_WM_TEMPLATE_INDEX" val="20202650"/>
  <p:tag name="KSO_WM_UNIT_LAYERLEVEL" val="1"/>
  <p:tag name="KSO_WM_TAG_VERSION" val="1.0"/>
  <p:tag name="KSO_WM_BEAUTIFY_FLAG" val="#wm#"/>
  <p:tag name="KSO_WM_UNIT_TYPE" val="i"/>
  <p:tag name="KSO_WM_UNIT_INDEX"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3"/>
  <p:tag name="KSO_WM_TEMPLATE_CATEGORY" val="custom"/>
  <p:tag name="KSO_WM_TEMPLATE_INDEX" val="20202650"/>
  <p:tag name="KSO_WM_UNIT_LAYERLEVEL" val="1"/>
  <p:tag name="KSO_WM_TAG_VERSION" val="1.0"/>
  <p:tag name="KSO_WM_BEAUTIFY_FLAG" val="#wm#"/>
  <p:tag name="KSO_WM_UNIT_TYPE" val="i"/>
  <p:tag name="KSO_WM_UNIT_INDEX" val="3"/>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a*1"/>
  <p:tag name="KSO_WM_TEMPLATE_CATEGORY" val="custom"/>
  <p:tag name="KSO_WM_TEMPLATE_INDEX" val="20202650"/>
  <p:tag name="KSO_WM_UNIT_LAYERLEVEL" val="1"/>
  <p:tag name="KSO_WM_TAG_VERSION" val="1.0"/>
  <p:tag name="KSO_WM_BEAUTIFY_FLAG" val="#wm#"/>
  <p:tag name="KSO_WM_UNIT_ISCONTENTSTITLE" val="0"/>
  <p:tag name="KSO_WM_UNIT_NOCLEAR" val="0"/>
  <p:tag name="KSO_WM_UNIT_VALUE" val="4"/>
  <p:tag name="KSO_WM_UNIT_TYPE" val="a"/>
  <p:tag name="KSO_WM_UNIT_INDEX" val="1"/>
  <p:tag name="KSO_WM_UNIT_PRESET_TEXT" val="Enter title"/>
</p:tagLst>
</file>

<file path=ppt/tags/tag234.xml><?xml version="1.0" encoding="utf-8"?>
<p:tagLst xmlns:p="http://schemas.openxmlformats.org/presentationml/2006/main">
  <p:tag name="KSO_WM_SLIDE_ID" val="custom20202650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50"/>
  <p:tag name="KSO_WM_SLIDE_TYPE" val="sectionTitle"/>
  <p:tag name="KSO_WM_SLIDE_SUBTYPE" val="pureTxt"/>
  <p:tag name="KSO_WM_SLIDE_LAYOUT" val="a"/>
  <p:tag name="KSO_WM_SLIDE_LAYOUT_CNT" val="1"/>
</p:tagLst>
</file>

<file path=ppt/tags/tag235.xml><?xml version="1.0" encoding="utf-8"?>
<p:tagLst xmlns:p="http://schemas.openxmlformats.org/presentationml/2006/main">
  <p:tag name="KSO_WM_SLIDE_ID" val="custom20202650_10"/>
  <p:tag name="KSO_WM_TEMPLATE_SUBCATEGORY" val="0"/>
  <p:tag name="KSO_WM_SLIDE_ITEM_CNT" val="0"/>
  <p:tag name="KSO_WM_SLIDE_INDEX" val="10"/>
  <p:tag name="KSO_WM_TAG_VERSION" val="1.0"/>
  <p:tag name="KSO_WM_BEAUTIFY_FLAG" val="#wm#"/>
  <p:tag name="KSO_WM_TEMPLATE_CATEGORY" val="custom"/>
  <p:tag name="KSO_WM_TEMPLATE_INDEX" val="20202650"/>
  <p:tag name="KSO_WM_SLIDE_TYPE" val="text"/>
  <p:tag name="KSO_WM_SLIDE_SUBTYPE" val="picTxt"/>
  <p:tag name="KSO_WM_SLIDE_SIZE" val="878*400"/>
  <p:tag name="KSO_WM_SLIDE_POSITION" val="32*60"/>
  <p:tag name="KSO_WM_SLIDE_LAYOUT" val="a_d_f"/>
  <p:tag name="KSO_WM_SLIDE_LAYOUT_CNT" val="1_1_1"/>
  <p:tag name="KSO_WM_TEMPLATE_MASTER_TYPE" val="1"/>
  <p:tag name="KSO_WM_TEMPLATE_COLOR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1"/>
  <p:tag name="KSO_WM_TEMPLATE_CATEGORY" val="custom"/>
  <p:tag name="KSO_WM_TEMPLATE_INDEX" val="20202650"/>
  <p:tag name="KSO_WM_UNIT_LAYERLEVEL" val="1"/>
  <p:tag name="KSO_WM_TAG_VERSION" val="1.0"/>
  <p:tag name="KSO_WM_BEAUTIFY_FLAG" val="#wm#"/>
  <p:tag name="KSO_WM_UNIT_TYPE" val="i"/>
  <p:tag name="KSO_WM_UNIT_INDEX"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2"/>
  <p:tag name="KSO_WM_TEMPLATE_CATEGORY" val="custom"/>
  <p:tag name="KSO_WM_TEMPLATE_INDEX" val="20202650"/>
  <p:tag name="KSO_WM_UNIT_LAYERLEVEL" val="1"/>
  <p:tag name="KSO_WM_TAG_VERSION" val="1.0"/>
  <p:tag name="KSO_WM_BEAUTIFY_FLAG" val="#wm#"/>
  <p:tag name="KSO_WM_UNIT_TYPE" val="i"/>
  <p:tag name="KSO_WM_UNIT_INDEX"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i*3"/>
  <p:tag name="KSO_WM_TEMPLATE_CATEGORY" val="custom"/>
  <p:tag name="KSO_WM_TEMPLATE_INDEX" val="20202650"/>
  <p:tag name="KSO_WM_UNIT_LAYERLEVEL" val="1"/>
  <p:tag name="KSO_WM_TAG_VERSION" val="1.0"/>
  <p:tag name="KSO_WM_BEAUTIFY_FLAG" val="#wm#"/>
  <p:tag name="KSO_WM_UNIT_TYPE" val="i"/>
  <p:tag name="KSO_WM_UNIT_INDEX" val="3"/>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a*1"/>
  <p:tag name="KSO_WM_TEMPLATE_CATEGORY" val="custom"/>
  <p:tag name="KSO_WM_TEMPLATE_INDEX" val="20202650"/>
  <p:tag name="KSO_WM_UNIT_LAYERLEVEL" val="1"/>
  <p:tag name="KSO_WM_TAG_VERSION" val="1.0"/>
  <p:tag name="KSO_WM_BEAUTIFY_FLAG" val="#wm#"/>
  <p:tag name="KSO_WM_UNIT_ISCONTENTSTITLE" val="0"/>
  <p:tag name="KSO_WM_UNIT_NOCLEAR" val="0"/>
  <p:tag name="KSO_WM_UNIT_VALUE" val="4"/>
  <p:tag name="KSO_WM_UNIT_TYPE" val="a"/>
  <p:tag name="KSO_WM_UNIT_INDEX" val="1"/>
  <p:tag name="KSO_WM_UNIT_PRESET_TEXT" val="Enter title"/>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SLIDE_ID" val="custom20202650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50"/>
  <p:tag name="KSO_WM_SLIDE_TYPE" val="sectionTitle"/>
  <p:tag name="KSO_WM_SLIDE_SUBTYPE" val="pureTxt"/>
  <p:tag name="KSO_WM_SLIDE_LAYOUT" val="a"/>
  <p:tag name="KSO_WM_SLIDE_LAYOUT_CNT"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7*a*1"/>
  <p:tag name="KSO_WM_TEMPLATE_CATEGORY" val="custom"/>
  <p:tag name="KSO_WM_TEMPLATE_INDEX" val="20202650"/>
  <p:tag name="KSO_WM_UNIT_LAYERLEVEL" val="1"/>
  <p:tag name="KSO_WM_TAG_VERSION" val="1.0"/>
  <p:tag name="KSO_WM_BEAUTIFY_FLAG" val="#wm#"/>
  <p:tag name="KSO_WM_UNIT_ISCONTENTSTITLE" val="0"/>
  <p:tag name="KSO_WM_UNIT_NOCLEAR" val="0"/>
  <p:tag name="KSO_WM_UNIT_VALUE" val="4"/>
  <p:tag name="KSO_WM_UNIT_TYPE" val="a"/>
  <p:tag name="KSO_WM_UNIT_INDEX" val="1"/>
  <p:tag name="KSO_WM_UNIT_PRESET_TEXT" val="Enter title"/>
</p:tagLst>
</file>

<file path=ppt/tags/tag242.xml><?xml version="1.0" encoding="utf-8"?>
<p:tagLst xmlns:p="http://schemas.openxmlformats.org/presentationml/2006/main">
  <p:tag name="KSO_WM_SLIDE_ID" val="custom20202650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50"/>
  <p:tag name="KSO_WM_SLIDE_TYPE" val="sectionTitle"/>
  <p:tag name="KSO_WM_SLIDE_SUBTYPE" val="pureTxt"/>
  <p:tag name="KSO_WM_SLIDE_LAYOUT" val="a"/>
  <p:tag name="KSO_WM_SLIDE_LAYOUT_CNT" val="1"/>
</p:tagLst>
</file>

<file path=ppt/tags/tag243.xml><?xml version="1.0" encoding="utf-8"?>
<p:tagLst xmlns:p="http://schemas.openxmlformats.org/presentationml/2006/main">
  <p:tag name="KSO_WM_SLIDE_ID" val="custom20202650_8"/>
  <p:tag name="KSO_WM_TEMPLATE_SUBCATEGORY" val="0"/>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650"/>
  <p:tag name="KSO_WM_SLIDE_LAYOUT" val="a_d_f"/>
  <p:tag name="KSO_WM_SLIDE_LAYOUT_CNT" val="1_1_1"/>
  <p:tag name="KSO_WM_TEMPLATE_MASTER_TYPE" val="1"/>
  <p:tag name="KSO_WM_TEMPLATE_COLOR_TYPE"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15*a*1"/>
  <p:tag name="KSO_WM_TEMPLATE_CATEGORY" val="custom"/>
  <p:tag name="KSO_WM_TEMPLATE_INDEX" val="20202650"/>
  <p:tag name="KSO_WM_UNIT_LAYERLEVEL" val="1"/>
  <p:tag name="KSO_WM_TAG_VERSION" val="1.0"/>
  <p:tag name="KSO_WM_BEAUTIFY_FLAG" val="#wm#"/>
  <p:tag name="KSO_WM_UNIT_ISCONTENTSTITLE" val="0"/>
  <p:tag name="KSO_WM_UNIT_NOCLEAR" val="1"/>
  <p:tag name="KSO_WM_UNIT_VALUE" val="4"/>
  <p:tag name="KSO_WM_UNIT_TYPE" val="a"/>
  <p:tag name="KSO_WM_UNIT_INDEX" val="1"/>
  <p:tag name="KSO_WM_UNIT_PRESET_TEXT" val="Thank you "/>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50_15*b*2"/>
  <p:tag name="KSO_WM_TEMPLATE_CATEGORY" val="custom"/>
  <p:tag name="KSO_WM_TEMPLATE_INDEX" val="20202650"/>
  <p:tag name="KSO_WM_UNIT_LAYERLEVEL" val="1"/>
  <p:tag name="KSO_WM_TAG_VERSION" val="1.0"/>
  <p:tag name="KSO_WM_BEAUTIFY_FLAG" val="#wm#"/>
  <p:tag name="KSO_WM_UNIT_ISCONTENTSTITLE" val="0"/>
  <p:tag name="KSO_WM_UNIT_NOCLEAR" val="0"/>
  <p:tag name="KSO_WM_UNIT_VALUE" val="10"/>
  <p:tag name="KSO_WM_UNIT_TYPE" val="b"/>
  <p:tag name="KSO_WM_UNIT_INDEX" val="2"/>
  <p:tag name="KSO_WM_UNIT_PRESET_TEXT" val="Reporter name"/>
</p:tagLst>
</file>

<file path=ppt/tags/tag246.xml><?xml version="1.0" encoding="utf-8"?>
<p:tagLst xmlns:p="http://schemas.openxmlformats.org/presentationml/2006/main">
  <p:tag name="KSO_WM_SLIDE_ID" val="custom20202650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50"/>
  <p:tag name="KSO_WM_SLIDE_TYPE" val="endPage"/>
  <p:tag name="KSO_WM_SLIDE_SUBTYPE" val="pureTxt"/>
  <p:tag name="KSO_WM_SLIDE_LAYOUT" val="a_b"/>
  <p:tag name="KSO_WM_SLIDE_LAYOUT_CNT" val="1_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SLIDE_BACKGROUND_TYPE" val="general"/>
  <p:tag name="KSO_WM_SLIDE_BK_DARK_LIGHT" val="2"/>
  <p:tag name="KSO_WM_UNIT_TYPE" val="i"/>
  <p:tag name="KSO_WM_UNIT_INDEX"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SLIDE_BACKGROUND_TYPE" val="general"/>
  <p:tag name="KSO_WM_SLIDE_BK_DARK_LIGHT" val="2"/>
  <p:tag name="KSO_WM_UNIT_TYPE" val="i"/>
  <p:tag name="KSO_WM_UNIT_INDEX" val="3"/>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SLIDE_BACKGROUND_TYPE" val="general"/>
  <p:tag name="KSO_WM_SLIDE_BK_DARK_LIGHT" val="2"/>
  <p:tag name="KSO_WM_UNIT_TYPE" val="i"/>
  <p:tag name="KSO_WM_UNIT_INDEX" val="4"/>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SLIDE_BACKGROUND_TYPE" val="general"/>
  <p:tag name="KSO_WM_SLIDE_BK_DARK_LIGHT" val="2"/>
  <p:tag name="KSO_WM_UNIT_TYPE" val="i"/>
  <p:tag name="KSO_WM_UNIT_INDEX" val="5"/>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heme/theme1.xml><?xml version="1.0" encoding="utf-8"?>
<a:theme xmlns:a="http://schemas.openxmlformats.org/drawingml/2006/main" name="Office 主题​​">
  <a:themeElements>
    <a:clrScheme name="自定义 54">
      <a:dk1>
        <a:srgbClr val="000000"/>
      </a:dk1>
      <a:lt1>
        <a:srgbClr val="FFFFFF"/>
      </a:lt1>
      <a:dk2>
        <a:srgbClr val="B4C1BA"/>
      </a:dk2>
      <a:lt2>
        <a:srgbClr val="FFFFFF"/>
      </a:lt2>
      <a:accent1>
        <a:srgbClr val="41545A"/>
      </a:accent1>
      <a:accent2>
        <a:srgbClr val="5C7C7C"/>
      </a:accent2>
      <a:accent3>
        <a:srgbClr val="719A97"/>
      </a:accent3>
      <a:accent4>
        <a:srgbClr val="82B2AE"/>
      </a:accent4>
      <a:accent5>
        <a:srgbClr val="91C8C2"/>
      </a:accent5>
      <a:accent6>
        <a:srgbClr val="A0DDD5"/>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4762</Words>
  <Application>WPS Presentation</Application>
  <PresentationFormat>宽屏</PresentationFormat>
  <Paragraphs>254</Paragraphs>
  <Slides>39</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12</vt:i4>
      </vt:variant>
      <vt:variant>
        <vt:lpstr>幻灯片标题</vt:lpstr>
      </vt:variant>
      <vt:variant>
        <vt:i4>39</vt:i4>
      </vt:variant>
    </vt:vector>
  </HeadingPairs>
  <TitlesOfParts>
    <vt:vector size="61" baseType="lpstr">
      <vt:lpstr>Arial</vt:lpstr>
      <vt:lpstr>SimSun</vt:lpstr>
      <vt:lpstr>Wingdings</vt:lpstr>
      <vt:lpstr>Microsoft YaHei</vt:lpstr>
      <vt:lpstr>汉仪旗黑-85S</vt:lpstr>
      <vt:lpstr>Times New Roman</vt:lpstr>
      <vt:lpstr>Arial Unicode MS</vt:lpstr>
      <vt:lpstr>等线</vt:lpstr>
      <vt:lpstr>Wingdings</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Open BOML #3</vt:lpstr>
      <vt:lpstr>PowerPoint 演示文稿</vt:lpstr>
      <vt:lpstr>Konsep Dasar Neural 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Konsep Single Layer Perceptron </vt:lpstr>
      <vt:lpstr>PowerPoint 演示文稿</vt:lpstr>
      <vt:lpstr>PowerPoint 演示文稿</vt:lpstr>
      <vt:lpstr>PowerPoint 演示文稿</vt:lpstr>
      <vt:lpstr>PowerPoint 演示文稿</vt:lpstr>
      <vt:lpstr>PowerPoint 演示文稿</vt:lpstr>
      <vt:lpstr>PowerPoint 演示文稿</vt:lpstr>
      <vt:lpstr>Single Layer Perceptron From Scratch </vt:lpstr>
      <vt:lpstr>PowerPoint 演示文稿</vt:lpstr>
      <vt:lpstr>Konsep Multi Layer Perceptron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Multi Layer Perceptron menggunakan Keras</vt:lpstr>
      <vt:lpstr>PowerPoint 演示文稿</vt:lpstr>
      <vt:lpstr>Sesi Diskusi</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yunus</cp:lastModifiedBy>
  <cp:revision>71</cp:revision>
  <dcterms:created xsi:type="dcterms:W3CDTF">2019-08-29T08:14:00Z</dcterms:created>
  <dcterms:modified xsi:type="dcterms:W3CDTF">2020-07-03T16:29:34Z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1033-11.2.0.9452</vt:lpwstr>
  </property>
</Properties>
</file>